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723" r:id="rId1"/>
  </p:sldMasterIdLst>
  <p:notesMasterIdLst>
    <p:notesMasterId r:id="rId39"/>
  </p:notesMasterIdLst>
  <p:handoutMasterIdLst>
    <p:handoutMasterId r:id="rId40"/>
  </p:handoutMasterIdLst>
  <p:sldIdLst>
    <p:sldId id="293" r:id="rId2"/>
    <p:sldId id="515" r:id="rId3"/>
    <p:sldId id="504" r:id="rId4"/>
    <p:sldId id="508" r:id="rId5"/>
    <p:sldId id="475" r:id="rId6"/>
    <p:sldId id="474" r:id="rId7"/>
    <p:sldId id="476" r:id="rId8"/>
    <p:sldId id="505" r:id="rId9"/>
    <p:sldId id="493" r:id="rId10"/>
    <p:sldId id="494" r:id="rId11"/>
    <p:sldId id="487" r:id="rId12"/>
    <p:sldId id="488" r:id="rId13"/>
    <p:sldId id="506" r:id="rId14"/>
    <p:sldId id="495" r:id="rId15"/>
    <p:sldId id="496" r:id="rId16"/>
    <p:sldId id="395" r:id="rId17"/>
    <p:sldId id="498" r:id="rId18"/>
    <p:sldId id="400" r:id="rId19"/>
    <p:sldId id="514" r:id="rId20"/>
    <p:sldId id="513" r:id="rId21"/>
    <p:sldId id="507" r:id="rId22"/>
    <p:sldId id="497" r:id="rId23"/>
    <p:sldId id="499" r:id="rId24"/>
    <p:sldId id="456" r:id="rId25"/>
    <p:sldId id="492" r:id="rId26"/>
    <p:sldId id="457" r:id="rId27"/>
    <p:sldId id="463" r:id="rId28"/>
    <p:sldId id="464" r:id="rId29"/>
    <p:sldId id="458" r:id="rId30"/>
    <p:sldId id="509" r:id="rId31"/>
    <p:sldId id="500" r:id="rId32"/>
    <p:sldId id="489" r:id="rId33"/>
    <p:sldId id="490" r:id="rId34"/>
    <p:sldId id="501" r:id="rId35"/>
    <p:sldId id="511" r:id="rId36"/>
    <p:sldId id="512" r:id="rId37"/>
    <p:sldId id="502" r:id="rId38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home" initials="p" lastIdx="1" clrIdx="0">
    <p:extLst/>
  </p:cmAuthor>
  <p:cmAuthor id="2" name="zxc123456" initials="z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D7D31"/>
    <a:srgbClr val="4472C4"/>
    <a:srgbClr val="2F5597"/>
    <a:srgbClr val="FF5050"/>
    <a:srgbClr val="FF6699"/>
    <a:srgbClr val="FCB9AD"/>
    <a:srgbClr val="FFFFCC"/>
    <a:srgbClr val="0000FF"/>
    <a:srgbClr val="9ACBDA"/>
    <a:srgbClr val="B48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29" autoAdjust="0"/>
  </p:normalViewPr>
  <p:slideViewPr>
    <p:cSldViewPr snapToGrid="0">
      <p:cViewPr>
        <p:scale>
          <a:sx n="75" d="100"/>
          <a:sy n="75" d="100"/>
        </p:scale>
        <p:origin x="-2058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2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168"/>
    </p:cViewPr>
  </p:sorterViewPr>
  <p:notesViewPr>
    <p:cSldViewPr snapToGrid="0">
      <p:cViewPr varScale="1">
        <p:scale>
          <a:sx n="61" d="100"/>
          <a:sy n="61" d="100"/>
        </p:scale>
        <p:origin x="27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F6F6AD-0567-4D35-A811-94638BDC2416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B9EEDDFB-380F-4929-BA41-FF3BC30CA706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9D6BA5ED-8409-4D92-BF89-980F737E580F}" type="parTrans" cxnId="{F2B7C2CD-B86F-49DD-87DB-9A3257D60CE0}">
      <dgm:prSet/>
      <dgm:spPr/>
      <dgm:t>
        <a:bodyPr/>
        <a:lstStyle/>
        <a:p>
          <a:endParaRPr lang="zh-TW" altLang="en-US"/>
        </a:p>
      </dgm:t>
    </dgm:pt>
    <dgm:pt modelId="{48C71B46-92CA-4088-BBB6-6B555CC8117C}" type="sibTrans" cxnId="{F2B7C2CD-B86F-49DD-87DB-9A3257D60CE0}">
      <dgm:prSet/>
      <dgm:spPr/>
      <dgm:t>
        <a:bodyPr/>
        <a:lstStyle/>
        <a:p>
          <a:endParaRPr lang="zh-TW" altLang="en-US"/>
        </a:p>
      </dgm:t>
    </dgm:pt>
    <dgm:pt modelId="{9075FAE4-EF88-4C23-8006-60F866C14008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F95ED2CB-7D0B-4BFA-9F03-43162A72DC48}" type="parTrans" cxnId="{723E199A-42BD-41DE-A15D-71D7F349DC24}">
      <dgm:prSet/>
      <dgm:spPr/>
      <dgm:t>
        <a:bodyPr/>
        <a:lstStyle/>
        <a:p>
          <a:endParaRPr lang="zh-TW" altLang="en-US"/>
        </a:p>
      </dgm:t>
    </dgm:pt>
    <dgm:pt modelId="{5D8669B2-C556-46E4-995D-4CF98B3AE11E}" type="sibTrans" cxnId="{723E199A-42BD-41DE-A15D-71D7F349DC24}">
      <dgm:prSet/>
      <dgm:spPr/>
      <dgm:t>
        <a:bodyPr/>
        <a:lstStyle/>
        <a:p>
          <a:endParaRPr lang="zh-TW" altLang="en-US"/>
        </a:p>
      </dgm:t>
    </dgm:pt>
    <dgm:pt modelId="{2359A3E3-5704-438D-88DB-1E7BD4CB345C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AC08322B-01AB-4CA3-9D4C-F457915880AA}" type="sibTrans" cxnId="{CEF75FAD-0186-4E00-A009-9DE9EA6FB060}">
      <dgm:prSet/>
      <dgm:spPr/>
      <dgm:t>
        <a:bodyPr/>
        <a:lstStyle/>
        <a:p>
          <a:endParaRPr lang="zh-TW" altLang="en-US"/>
        </a:p>
      </dgm:t>
    </dgm:pt>
    <dgm:pt modelId="{F48D40FD-7B84-4102-AE65-3D8A55612A8E}" type="parTrans" cxnId="{CEF75FAD-0186-4E00-A009-9DE9EA6FB060}">
      <dgm:prSet/>
      <dgm:spPr/>
      <dgm:t>
        <a:bodyPr/>
        <a:lstStyle/>
        <a:p>
          <a:endParaRPr lang="zh-TW" altLang="en-US"/>
        </a:p>
      </dgm:t>
    </dgm:pt>
    <dgm:pt modelId="{A37DF911-2F7B-4DD5-BE20-7B15D6166385}" type="pres">
      <dgm:prSet presAssocID="{C0F6F6AD-0567-4D35-A811-94638BDC2416}" presName="Name0" presStyleCnt="0">
        <dgm:presLayoutVars>
          <dgm:dir/>
          <dgm:animLvl val="lvl"/>
          <dgm:resizeHandles val="exact"/>
        </dgm:presLayoutVars>
      </dgm:prSet>
      <dgm:spPr/>
    </dgm:pt>
    <dgm:pt modelId="{C37AD5C5-74D8-4E2C-B221-355AB911F434}" type="pres">
      <dgm:prSet presAssocID="{B9EEDDFB-380F-4929-BA41-FF3BC30CA70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E52AE7-EE10-40FD-A113-9E62138D6ACA}" type="pres">
      <dgm:prSet presAssocID="{48C71B46-92CA-4088-BBB6-6B555CC8117C}" presName="parTxOnlySpace" presStyleCnt="0"/>
      <dgm:spPr/>
    </dgm:pt>
    <dgm:pt modelId="{11DED1B3-A20F-45F9-B60D-2592CC13EEF9}" type="pres">
      <dgm:prSet presAssocID="{9075FAE4-EF88-4C23-8006-60F866C1400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874EE0-DA01-46B2-9A84-A15C842CC252}" type="pres">
      <dgm:prSet presAssocID="{5D8669B2-C556-46E4-995D-4CF98B3AE11E}" presName="parTxOnlySpace" presStyleCnt="0"/>
      <dgm:spPr/>
    </dgm:pt>
    <dgm:pt modelId="{2F86AB47-A7AD-4544-9888-8DAE990FFD0D}" type="pres">
      <dgm:prSet presAssocID="{2359A3E3-5704-438D-88DB-1E7BD4CB345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23E199A-42BD-41DE-A15D-71D7F349DC24}" srcId="{C0F6F6AD-0567-4D35-A811-94638BDC2416}" destId="{9075FAE4-EF88-4C23-8006-60F866C14008}" srcOrd="1" destOrd="0" parTransId="{F95ED2CB-7D0B-4BFA-9F03-43162A72DC48}" sibTransId="{5D8669B2-C556-46E4-995D-4CF98B3AE11E}"/>
    <dgm:cxn modelId="{F2B7C2CD-B86F-49DD-87DB-9A3257D60CE0}" srcId="{C0F6F6AD-0567-4D35-A811-94638BDC2416}" destId="{B9EEDDFB-380F-4929-BA41-FF3BC30CA706}" srcOrd="0" destOrd="0" parTransId="{9D6BA5ED-8409-4D92-BF89-980F737E580F}" sibTransId="{48C71B46-92CA-4088-BBB6-6B555CC8117C}"/>
    <dgm:cxn modelId="{40FF04E9-7728-4F07-B388-ABBA7BD13DB7}" type="presOf" srcId="{2359A3E3-5704-438D-88DB-1E7BD4CB345C}" destId="{2F86AB47-A7AD-4544-9888-8DAE990FFD0D}" srcOrd="0" destOrd="0" presId="urn:microsoft.com/office/officeart/2005/8/layout/chevron1"/>
    <dgm:cxn modelId="{CEF75FAD-0186-4E00-A009-9DE9EA6FB060}" srcId="{C0F6F6AD-0567-4D35-A811-94638BDC2416}" destId="{2359A3E3-5704-438D-88DB-1E7BD4CB345C}" srcOrd="2" destOrd="0" parTransId="{F48D40FD-7B84-4102-AE65-3D8A55612A8E}" sibTransId="{AC08322B-01AB-4CA3-9D4C-F457915880AA}"/>
    <dgm:cxn modelId="{FAE9C356-636E-434A-B8B5-58D4B2C748F9}" type="presOf" srcId="{B9EEDDFB-380F-4929-BA41-FF3BC30CA706}" destId="{C37AD5C5-74D8-4E2C-B221-355AB911F434}" srcOrd="0" destOrd="0" presId="urn:microsoft.com/office/officeart/2005/8/layout/chevron1"/>
    <dgm:cxn modelId="{C45854EA-3A13-4741-A9D1-7905A9AF789C}" type="presOf" srcId="{C0F6F6AD-0567-4D35-A811-94638BDC2416}" destId="{A37DF911-2F7B-4DD5-BE20-7B15D6166385}" srcOrd="0" destOrd="0" presId="urn:microsoft.com/office/officeart/2005/8/layout/chevron1"/>
    <dgm:cxn modelId="{B47AAAE0-9978-4590-9429-21605F6804AF}" type="presOf" srcId="{9075FAE4-EF88-4C23-8006-60F866C14008}" destId="{11DED1B3-A20F-45F9-B60D-2592CC13EEF9}" srcOrd="0" destOrd="0" presId="urn:microsoft.com/office/officeart/2005/8/layout/chevron1"/>
    <dgm:cxn modelId="{7B7B2C0D-9340-489E-AFB0-DF80AE5709BE}" type="presParOf" srcId="{A37DF911-2F7B-4DD5-BE20-7B15D6166385}" destId="{C37AD5C5-74D8-4E2C-B221-355AB911F434}" srcOrd="0" destOrd="0" presId="urn:microsoft.com/office/officeart/2005/8/layout/chevron1"/>
    <dgm:cxn modelId="{833E51EE-C92F-4448-B086-5FFCD12C2E7B}" type="presParOf" srcId="{A37DF911-2F7B-4DD5-BE20-7B15D6166385}" destId="{08E52AE7-EE10-40FD-A113-9E62138D6ACA}" srcOrd="1" destOrd="0" presId="urn:microsoft.com/office/officeart/2005/8/layout/chevron1"/>
    <dgm:cxn modelId="{E0887165-2F1E-4FBF-80EE-7E7F8F267BBC}" type="presParOf" srcId="{A37DF911-2F7B-4DD5-BE20-7B15D6166385}" destId="{11DED1B3-A20F-45F9-B60D-2592CC13EEF9}" srcOrd="2" destOrd="0" presId="urn:microsoft.com/office/officeart/2005/8/layout/chevron1"/>
    <dgm:cxn modelId="{7E45B046-D3C8-4A57-AFC4-160EEE348D97}" type="presParOf" srcId="{A37DF911-2F7B-4DD5-BE20-7B15D6166385}" destId="{97874EE0-DA01-46B2-9A84-A15C842CC252}" srcOrd="3" destOrd="0" presId="urn:microsoft.com/office/officeart/2005/8/layout/chevron1"/>
    <dgm:cxn modelId="{468883DD-6233-4129-8588-F79160783AE6}" type="presParOf" srcId="{A37DF911-2F7B-4DD5-BE20-7B15D6166385}" destId="{2F86AB47-A7AD-4544-9888-8DAE990FFD0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F6F6AD-0567-4D35-A811-94638BDC2416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B9EEDDFB-380F-4929-BA41-FF3BC30CA706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9D6BA5ED-8409-4D92-BF89-980F737E580F}" type="parTrans" cxnId="{F2B7C2CD-B86F-49DD-87DB-9A3257D60CE0}">
      <dgm:prSet/>
      <dgm:spPr/>
      <dgm:t>
        <a:bodyPr/>
        <a:lstStyle/>
        <a:p>
          <a:endParaRPr lang="zh-TW" altLang="en-US"/>
        </a:p>
      </dgm:t>
    </dgm:pt>
    <dgm:pt modelId="{48C71B46-92CA-4088-BBB6-6B555CC8117C}" type="sibTrans" cxnId="{F2B7C2CD-B86F-49DD-87DB-9A3257D60CE0}">
      <dgm:prSet/>
      <dgm:spPr/>
      <dgm:t>
        <a:bodyPr/>
        <a:lstStyle/>
        <a:p>
          <a:endParaRPr lang="zh-TW" altLang="en-US"/>
        </a:p>
      </dgm:t>
    </dgm:pt>
    <dgm:pt modelId="{9075FAE4-EF88-4C23-8006-60F866C14008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F95ED2CB-7D0B-4BFA-9F03-43162A72DC48}" type="parTrans" cxnId="{723E199A-42BD-41DE-A15D-71D7F349DC24}">
      <dgm:prSet/>
      <dgm:spPr/>
      <dgm:t>
        <a:bodyPr/>
        <a:lstStyle/>
        <a:p>
          <a:endParaRPr lang="zh-TW" altLang="en-US"/>
        </a:p>
      </dgm:t>
    </dgm:pt>
    <dgm:pt modelId="{5D8669B2-C556-46E4-995D-4CF98B3AE11E}" type="sibTrans" cxnId="{723E199A-42BD-41DE-A15D-71D7F349DC24}">
      <dgm:prSet/>
      <dgm:spPr/>
      <dgm:t>
        <a:bodyPr/>
        <a:lstStyle/>
        <a:p>
          <a:endParaRPr lang="zh-TW" altLang="en-US"/>
        </a:p>
      </dgm:t>
    </dgm:pt>
    <dgm:pt modelId="{2359A3E3-5704-438D-88DB-1E7BD4CB345C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AC08322B-01AB-4CA3-9D4C-F457915880AA}" type="sibTrans" cxnId="{CEF75FAD-0186-4E00-A009-9DE9EA6FB060}">
      <dgm:prSet/>
      <dgm:spPr/>
      <dgm:t>
        <a:bodyPr/>
        <a:lstStyle/>
        <a:p>
          <a:endParaRPr lang="zh-TW" altLang="en-US"/>
        </a:p>
      </dgm:t>
    </dgm:pt>
    <dgm:pt modelId="{F48D40FD-7B84-4102-AE65-3D8A55612A8E}" type="parTrans" cxnId="{CEF75FAD-0186-4E00-A009-9DE9EA6FB060}">
      <dgm:prSet/>
      <dgm:spPr/>
      <dgm:t>
        <a:bodyPr/>
        <a:lstStyle/>
        <a:p>
          <a:endParaRPr lang="zh-TW" altLang="en-US"/>
        </a:p>
      </dgm:t>
    </dgm:pt>
    <dgm:pt modelId="{A37DF911-2F7B-4DD5-BE20-7B15D6166385}" type="pres">
      <dgm:prSet presAssocID="{C0F6F6AD-0567-4D35-A811-94638BDC2416}" presName="Name0" presStyleCnt="0">
        <dgm:presLayoutVars>
          <dgm:dir/>
          <dgm:animLvl val="lvl"/>
          <dgm:resizeHandles val="exact"/>
        </dgm:presLayoutVars>
      </dgm:prSet>
      <dgm:spPr/>
    </dgm:pt>
    <dgm:pt modelId="{C37AD5C5-74D8-4E2C-B221-355AB911F434}" type="pres">
      <dgm:prSet presAssocID="{B9EEDDFB-380F-4929-BA41-FF3BC30CA70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E52AE7-EE10-40FD-A113-9E62138D6ACA}" type="pres">
      <dgm:prSet presAssocID="{48C71B46-92CA-4088-BBB6-6B555CC8117C}" presName="parTxOnlySpace" presStyleCnt="0"/>
      <dgm:spPr/>
    </dgm:pt>
    <dgm:pt modelId="{11DED1B3-A20F-45F9-B60D-2592CC13EEF9}" type="pres">
      <dgm:prSet presAssocID="{9075FAE4-EF88-4C23-8006-60F866C1400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874EE0-DA01-46B2-9A84-A15C842CC252}" type="pres">
      <dgm:prSet presAssocID="{5D8669B2-C556-46E4-995D-4CF98B3AE11E}" presName="parTxOnlySpace" presStyleCnt="0"/>
      <dgm:spPr/>
    </dgm:pt>
    <dgm:pt modelId="{2F86AB47-A7AD-4544-9888-8DAE990FFD0D}" type="pres">
      <dgm:prSet presAssocID="{2359A3E3-5704-438D-88DB-1E7BD4CB345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2B7C2CD-B86F-49DD-87DB-9A3257D60CE0}" srcId="{C0F6F6AD-0567-4D35-A811-94638BDC2416}" destId="{B9EEDDFB-380F-4929-BA41-FF3BC30CA706}" srcOrd="0" destOrd="0" parTransId="{9D6BA5ED-8409-4D92-BF89-980F737E580F}" sibTransId="{48C71B46-92CA-4088-BBB6-6B555CC8117C}"/>
    <dgm:cxn modelId="{CEF75FAD-0186-4E00-A009-9DE9EA6FB060}" srcId="{C0F6F6AD-0567-4D35-A811-94638BDC2416}" destId="{2359A3E3-5704-438D-88DB-1E7BD4CB345C}" srcOrd="2" destOrd="0" parTransId="{F48D40FD-7B84-4102-AE65-3D8A55612A8E}" sibTransId="{AC08322B-01AB-4CA3-9D4C-F457915880AA}"/>
    <dgm:cxn modelId="{723E199A-42BD-41DE-A15D-71D7F349DC24}" srcId="{C0F6F6AD-0567-4D35-A811-94638BDC2416}" destId="{9075FAE4-EF88-4C23-8006-60F866C14008}" srcOrd="1" destOrd="0" parTransId="{F95ED2CB-7D0B-4BFA-9F03-43162A72DC48}" sibTransId="{5D8669B2-C556-46E4-995D-4CF98B3AE11E}"/>
    <dgm:cxn modelId="{8FA94E4D-2246-48AF-85C6-08BCEB507F68}" type="presOf" srcId="{B9EEDDFB-380F-4929-BA41-FF3BC30CA706}" destId="{C37AD5C5-74D8-4E2C-B221-355AB911F434}" srcOrd="0" destOrd="0" presId="urn:microsoft.com/office/officeart/2005/8/layout/chevron1"/>
    <dgm:cxn modelId="{197518F9-623D-4DAD-90DB-086734AAB5E5}" type="presOf" srcId="{C0F6F6AD-0567-4D35-A811-94638BDC2416}" destId="{A37DF911-2F7B-4DD5-BE20-7B15D6166385}" srcOrd="0" destOrd="0" presId="urn:microsoft.com/office/officeart/2005/8/layout/chevron1"/>
    <dgm:cxn modelId="{AD63CF40-4665-4700-B18D-8D2050342E40}" type="presOf" srcId="{2359A3E3-5704-438D-88DB-1E7BD4CB345C}" destId="{2F86AB47-A7AD-4544-9888-8DAE990FFD0D}" srcOrd="0" destOrd="0" presId="urn:microsoft.com/office/officeart/2005/8/layout/chevron1"/>
    <dgm:cxn modelId="{05A5B050-B345-4F58-8D3F-E0D6BA0B4B5C}" type="presOf" srcId="{9075FAE4-EF88-4C23-8006-60F866C14008}" destId="{11DED1B3-A20F-45F9-B60D-2592CC13EEF9}" srcOrd="0" destOrd="0" presId="urn:microsoft.com/office/officeart/2005/8/layout/chevron1"/>
    <dgm:cxn modelId="{2316D211-4918-47A2-8B97-B9AF65EC020D}" type="presParOf" srcId="{A37DF911-2F7B-4DD5-BE20-7B15D6166385}" destId="{C37AD5C5-74D8-4E2C-B221-355AB911F434}" srcOrd="0" destOrd="0" presId="urn:microsoft.com/office/officeart/2005/8/layout/chevron1"/>
    <dgm:cxn modelId="{F843D860-7AE6-472A-87A8-7164DF40D8A4}" type="presParOf" srcId="{A37DF911-2F7B-4DD5-BE20-7B15D6166385}" destId="{08E52AE7-EE10-40FD-A113-9E62138D6ACA}" srcOrd="1" destOrd="0" presId="urn:microsoft.com/office/officeart/2005/8/layout/chevron1"/>
    <dgm:cxn modelId="{C4D12704-E229-4401-9EE4-13116A053343}" type="presParOf" srcId="{A37DF911-2F7B-4DD5-BE20-7B15D6166385}" destId="{11DED1B3-A20F-45F9-B60D-2592CC13EEF9}" srcOrd="2" destOrd="0" presId="urn:microsoft.com/office/officeart/2005/8/layout/chevron1"/>
    <dgm:cxn modelId="{2A6AA86F-F053-46D6-A30E-389DDA8D4A89}" type="presParOf" srcId="{A37DF911-2F7B-4DD5-BE20-7B15D6166385}" destId="{97874EE0-DA01-46B2-9A84-A15C842CC252}" srcOrd="3" destOrd="0" presId="urn:microsoft.com/office/officeart/2005/8/layout/chevron1"/>
    <dgm:cxn modelId="{9028C70A-2109-4B05-8342-05CC907E502A}" type="presParOf" srcId="{A37DF911-2F7B-4DD5-BE20-7B15D6166385}" destId="{2F86AB47-A7AD-4544-9888-8DAE990FFD0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F67C55-14D1-4071-A60C-D4A4B521CD75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46D0D09-053F-4C51-861B-FD4F5DCA0F3F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51E8ACB5-E0D6-4922-BA8B-BE7EA125F18F}" type="parTrans" cxnId="{BA40F87A-C0FA-41BD-899D-3AD20E7B029C}">
      <dgm:prSet/>
      <dgm:spPr/>
      <dgm:t>
        <a:bodyPr/>
        <a:lstStyle/>
        <a:p>
          <a:endParaRPr lang="zh-TW" altLang="en-US"/>
        </a:p>
      </dgm:t>
    </dgm:pt>
    <dgm:pt modelId="{C0C63092-7A8C-4136-89A3-12CCC8659741}" type="sibTrans" cxnId="{BA40F87A-C0FA-41BD-899D-3AD20E7B029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zh-TW" altLang="en-US"/>
        </a:p>
      </dgm:t>
    </dgm:pt>
    <dgm:pt modelId="{733AAE67-8B10-4AA6-8AE1-92356257F13F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C12C7E8A-DE1D-4F41-8135-AE8D092E434D}" type="parTrans" cxnId="{F8EA106F-7728-46BB-82B2-321E1C3BAECD}">
      <dgm:prSet/>
      <dgm:spPr/>
      <dgm:t>
        <a:bodyPr/>
        <a:lstStyle/>
        <a:p>
          <a:endParaRPr lang="zh-TW" altLang="en-US"/>
        </a:p>
      </dgm:t>
    </dgm:pt>
    <dgm:pt modelId="{5D6E7EDF-0DB4-4B25-A0B7-99A9F51E1742}" type="sibTrans" cxnId="{F8EA106F-7728-46BB-82B2-321E1C3BAECD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zh-TW" altLang="en-US"/>
        </a:p>
      </dgm:t>
    </dgm:pt>
    <dgm:pt modelId="{9AFD0998-5906-4CE5-930D-E630D379B958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AB97E542-C137-48C8-AD60-9BC2C94264BC}" type="parTrans" cxnId="{592D818C-D185-497C-989D-B95BC2146354}">
      <dgm:prSet/>
      <dgm:spPr/>
      <dgm:t>
        <a:bodyPr/>
        <a:lstStyle/>
        <a:p>
          <a:endParaRPr lang="zh-TW" altLang="en-US"/>
        </a:p>
      </dgm:t>
    </dgm:pt>
    <dgm:pt modelId="{603C89B9-0878-4CED-945D-D23743B8EB86}" type="sibTrans" cxnId="{592D818C-D185-497C-989D-B95BC2146354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zh-TW" altLang="en-US"/>
        </a:p>
      </dgm:t>
    </dgm:pt>
    <dgm:pt modelId="{37C8CAEA-728B-4952-AF08-37005C193D0E}" type="pres">
      <dgm:prSet presAssocID="{A9F67C55-14D1-4071-A60C-D4A4B521CD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007FC6C9-6773-476B-BC4D-B9B0D29A82B2}" type="pres">
      <dgm:prSet presAssocID="{A9F67C55-14D1-4071-A60C-D4A4B521CD75}" presName="dot1" presStyleLbl="alignNode1" presStyleIdx="0" presStyleCnt="12"/>
      <dgm:spPr/>
    </dgm:pt>
    <dgm:pt modelId="{58BEB5A4-AE35-4E6F-8F03-51FBEF2CAF37}" type="pres">
      <dgm:prSet presAssocID="{A9F67C55-14D1-4071-A60C-D4A4B521CD75}" presName="dot2" presStyleLbl="alignNode1" presStyleIdx="1" presStyleCnt="12"/>
      <dgm:spPr/>
    </dgm:pt>
    <dgm:pt modelId="{1DC93193-BB31-4EDC-BD97-A71C70939053}" type="pres">
      <dgm:prSet presAssocID="{A9F67C55-14D1-4071-A60C-D4A4B521CD75}" presName="dot3" presStyleLbl="alignNode1" presStyleIdx="2" presStyleCnt="12"/>
      <dgm:spPr/>
    </dgm:pt>
    <dgm:pt modelId="{69AB20CC-B096-4B0A-AE2E-8BC87357C04E}" type="pres">
      <dgm:prSet presAssocID="{A9F67C55-14D1-4071-A60C-D4A4B521CD75}" presName="dot4" presStyleLbl="alignNode1" presStyleIdx="3" presStyleCnt="12"/>
      <dgm:spPr/>
    </dgm:pt>
    <dgm:pt modelId="{DA42B529-2AA7-4785-A993-2B2614B8D134}" type="pres">
      <dgm:prSet presAssocID="{A9F67C55-14D1-4071-A60C-D4A4B521CD75}" presName="dot5" presStyleLbl="alignNode1" presStyleIdx="4" presStyleCnt="12"/>
      <dgm:spPr/>
    </dgm:pt>
    <dgm:pt modelId="{AADE2E35-7822-4C88-B56B-45A3B8F3209F}" type="pres">
      <dgm:prSet presAssocID="{A9F67C55-14D1-4071-A60C-D4A4B521CD75}" presName="dotArrow1" presStyleLbl="alignNode1" presStyleIdx="5" presStyleCnt="12"/>
      <dgm:spPr/>
    </dgm:pt>
    <dgm:pt modelId="{88AD7DAF-646A-4E2E-A73D-2765AE5ADDC8}" type="pres">
      <dgm:prSet presAssocID="{A9F67C55-14D1-4071-A60C-D4A4B521CD75}" presName="dotArrow2" presStyleLbl="alignNode1" presStyleIdx="6" presStyleCnt="12"/>
      <dgm:spPr/>
    </dgm:pt>
    <dgm:pt modelId="{12F6F132-81DE-4A76-86D2-4CDD0F2927F9}" type="pres">
      <dgm:prSet presAssocID="{A9F67C55-14D1-4071-A60C-D4A4B521CD75}" presName="dotArrow3" presStyleLbl="alignNode1" presStyleIdx="7" presStyleCnt="12"/>
      <dgm:spPr/>
    </dgm:pt>
    <dgm:pt modelId="{6B7C07F2-B446-4798-8346-309F9D61AB11}" type="pres">
      <dgm:prSet presAssocID="{A9F67C55-14D1-4071-A60C-D4A4B521CD75}" presName="dotArrow4" presStyleLbl="alignNode1" presStyleIdx="8" presStyleCnt="12"/>
      <dgm:spPr/>
    </dgm:pt>
    <dgm:pt modelId="{D93956A8-BA0A-48AC-9723-C5776FF946D2}" type="pres">
      <dgm:prSet presAssocID="{A9F67C55-14D1-4071-A60C-D4A4B521CD75}" presName="dotArrow5" presStyleLbl="alignNode1" presStyleIdx="9" presStyleCnt="12"/>
      <dgm:spPr/>
    </dgm:pt>
    <dgm:pt modelId="{B699993C-5D00-49D2-BE97-87C93CB0FFEC}" type="pres">
      <dgm:prSet presAssocID="{A9F67C55-14D1-4071-A60C-D4A4B521CD75}" presName="dotArrow6" presStyleLbl="alignNode1" presStyleIdx="10" presStyleCnt="12"/>
      <dgm:spPr/>
    </dgm:pt>
    <dgm:pt modelId="{338E1CDA-299E-48BF-8BF5-C7817E8DAD48}" type="pres">
      <dgm:prSet presAssocID="{A9F67C55-14D1-4071-A60C-D4A4B521CD75}" presName="dotArrow7" presStyleLbl="alignNode1" presStyleIdx="11" presStyleCnt="12"/>
      <dgm:spPr/>
    </dgm:pt>
    <dgm:pt modelId="{79F97396-BE1B-4B55-B5DE-24E41A1F818E}" type="pres">
      <dgm:prSet presAssocID="{746D0D09-053F-4C51-861B-FD4F5DCA0F3F}" presName="parTx1" presStyleLbl="node1" presStyleIdx="0" presStyleCnt="3"/>
      <dgm:spPr/>
      <dgm:t>
        <a:bodyPr/>
        <a:lstStyle/>
        <a:p>
          <a:endParaRPr lang="zh-TW" altLang="en-US"/>
        </a:p>
      </dgm:t>
    </dgm:pt>
    <dgm:pt modelId="{D55931FB-CBFC-42EF-BF14-680D8063A244}" type="pres">
      <dgm:prSet presAssocID="{C0C63092-7A8C-4136-89A3-12CCC8659741}" presName="picture1" presStyleCnt="0"/>
      <dgm:spPr/>
    </dgm:pt>
    <dgm:pt modelId="{1A86BC67-51EA-46FC-BC1A-A2EA40BAB146}" type="pres">
      <dgm:prSet presAssocID="{C0C63092-7A8C-4136-89A3-12CCC8659741}" presName="imageRepeatNode" presStyleLbl="fgImgPlace1" presStyleIdx="0" presStyleCnt="3"/>
      <dgm:spPr/>
      <dgm:t>
        <a:bodyPr/>
        <a:lstStyle/>
        <a:p>
          <a:endParaRPr lang="zh-TW" altLang="en-US"/>
        </a:p>
      </dgm:t>
    </dgm:pt>
    <dgm:pt modelId="{DC04FC48-DA7F-43E7-A64A-6E740DFF8159}" type="pres">
      <dgm:prSet presAssocID="{733AAE67-8B10-4AA6-8AE1-92356257F13F}" presName="parTx2" presStyleLbl="node1" presStyleIdx="1" presStyleCnt="3"/>
      <dgm:spPr/>
      <dgm:t>
        <a:bodyPr/>
        <a:lstStyle/>
        <a:p>
          <a:endParaRPr lang="zh-TW" altLang="en-US"/>
        </a:p>
      </dgm:t>
    </dgm:pt>
    <dgm:pt modelId="{A8D5D860-CD10-4E4A-A65D-509C174A3A61}" type="pres">
      <dgm:prSet presAssocID="{5D6E7EDF-0DB4-4B25-A0B7-99A9F51E1742}" presName="picture2" presStyleCnt="0"/>
      <dgm:spPr/>
    </dgm:pt>
    <dgm:pt modelId="{01817BD7-EB43-4608-9B8D-9F5821DD175C}" type="pres">
      <dgm:prSet presAssocID="{5D6E7EDF-0DB4-4B25-A0B7-99A9F51E1742}" presName="imageRepeatNode" presStyleLbl="fgImgPlace1" presStyleIdx="1" presStyleCnt="3"/>
      <dgm:spPr/>
      <dgm:t>
        <a:bodyPr/>
        <a:lstStyle/>
        <a:p>
          <a:endParaRPr lang="zh-TW" altLang="en-US"/>
        </a:p>
      </dgm:t>
    </dgm:pt>
    <dgm:pt modelId="{12D40A66-B13A-47ED-9A5D-CF184A4FA705}" type="pres">
      <dgm:prSet presAssocID="{9AFD0998-5906-4CE5-930D-E630D379B958}" presName="parTx3" presStyleLbl="node1" presStyleIdx="2" presStyleCnt="3"/>
      <dgm:spPr/>
      <dgm:t>
        <a:bodyPr/>
        <a:lstStyle/>
        <a:p>
          <a:endParaRPr lang="zh-TW" altLang="en-US"/>
        </a:p>
      </dgm:t>
    </dgm:pt>
    <dgm:pt modelId="{59D359C6-04BF-43D9-B8B9-34378A7730A2}" type="pres">
      <dgm:prSet presAssocID="{603C89B9-0878-4CED-945D-D23743B8EB86}" presName="picture3" presStyleCnt="0"/>
      <dgm:spPr/>
    </dgm:pt>
    <dgm:pt modelId="{3EC603E0-8238-4DE0-916A-788C55DF33A3}" type="pres">
      <dgm:prSet presAssocID="{603C89B9-0878-4CED-945D-D23743B8EB86}" presName="imageRepeatNode" presStyleLbl="fgImgPlace1" presStyleIdx="2" presStyleCnt="3"/>
      <dgm:spPr/>
      <dgm:t>
        <a:bodyPr/>
        <a:lstStyle/>
        <a:p>
          <a:endParaRPr lang="zh-TW" altLang="en-US"/>
        </a:p>
      </dgm:t>
    </dgm:pt>
  </dgm:ptLst>
  <dgm:cxnLst>
    <dgm:cxn modelId="{E74308E3-AB1E-438C-BFC3-C9D3F5F2A5B6}" type="presOf" srcId="{733AAE67-8B10-4AA6-8AE1-92356257F13F}" destId="{DC04FC48-DA7F-43E7-A64A-6E740DFF8159}" srcOrd="0" destOrd="0" presId="urn:microsoft.com/office/officeart/2008/layout/AscendingPictureAccentProcess"/>
    <dgm:cxn modelId="{33A0FC42-899E-4260-8AF0-770C8D84DD00}" type="presOf" srcId="{746D0D09-053F-4C51-861B-FD4F5DCA0F3F}" destId="{79F97396-BE1B-4B55-B5DE-24E41A1F818E}" srcOrd="0" destOrd="0" presId="urn:microsoft.com/office/officeart/2008/layout/AscendingPictureAccentProcess"/>
    <dgm:cxn modelId="{BEE35DF9-53C3-47B8-9EC8-AE6F321E3A8A}" type="presOf" srcId="{5D6E7EDF-0DB4-4B25-A0B7-99A9F51E1742}" destId="{01817BD7-EB43-4608-9B8D-9F5821DD175C}" srcOrd="0" destOrd="0" presId="urn:microsoft.com/office/officeart/2008/layout/AscendingPictureAccentProcess"/>
    <dgm:cxn modelId="{F8EA106F-7728-46BB-82B2-321E1C3BAECD}" srcId="{A9F67C55-14D1-4071-A60C-D4A4B521CD75}" destId="{733AAE67-8B10-4AA6-8AE1-92356257F13F}" srcOrd="1" destOrd="0" parTransId="{C12C7E8A-DE1D-4F41-8135-AE8D092E434D}" sibTransId="{5D6E7EDF-0DB4-4B25-A0B7-99A9F51E1742}"/>
    <dgm:cxn modelId="{BA40F87A-C0FA-41BD-899D-3AD20E7B029C}" srcId="{A9F67C55-14D1-4071-A60C-D4A4B521CD75}" destId="{746D0D09-053F-4C51-861B-FD4F5DCA0F3F}" srcOrd="0" destOrd="0" parTransId="{51E8ACB5-E0D6-4922-BA8B-BE7EA125F18F}" sibTransId="{C0C63092-7A8C-4136-89A3-12CCC8659741}"/>
    <dgm:cxn modelId="{6D6A8105-A907-4FBD-9EF2-60EB7AED8AD4}" type="presOf" srcId="{603C89B9-0878-4CED-945D-D23743B8EB86}" destId="{3EC603E0-8238-4DE0-916A-788C55DF33A3}" srcOrd="0" destOrd="0" presId="urn:microsoft.com/office/officeart/2008/layout/AscendingPictureAccentProcess"/>
    <dgm:cxn modelId="{9F2870A7-6378-4994-904A-8013923FF6FE}" type="presOf" srcId="{C0C63092-7A8C-4136-89A3-12CCC8659741}" destId="{1A86BC67-51EA-46FC-BC1A-A2EA40BAB146}" srcOrd="0" destOrd="0" presId="urn:microsoft.com/office/officeart/2008/layout/AscendingPictureAccentProcess"/>
    <dgm:cxn modelId="{592D818C-D185-497C-989D-B95BC2146354}" srcId="{A9F67C55-14D1-4071-A60C-D4A4B521CD75}" destId="{9AFD0998-5906-4CE5-930D-E630D379B958}" srcOrd="2" destOrd="0" parTransId="{AB97E542-C137-48C8-AD60-9BC2C94264BC}" sibTransId="{603C89B9-0878-4CED-945D-D23743B8EB86}"/>
    <dgm:cxn modelId="{9E493BB9-C864-4C75-9759-4698135114FC}" type="presOf" srcId="{9AFD0998-5906-4CE5-930D-E630D379B958}" destId="{12D40A66-B13A-47ED-9A5D-CF184A4FA705}" srcOrd="0" destOrd="0" presId="urn:microsoft.com/office/officeart/2008/layout/AscendingPictureAccentProcess"/>
    <dgm:cxn modelId="{D7E96E92-DCE5-4457-9C6B-C3D21CD2793C}" type="presOf" srcId="{A9F67C55-14D1-4071-A60C-D4A4B521CD75}" destId="{37C8CAEA-728B-4952-AF08-37005C193D0E}" srcOrd="0" destOrd="0" presId="urn:microsoft.com/office/officeart/2008/layout/AscendingPictureAccentProcess"/>
    <dgm:cxn modelId="{7ACE1EFF-6154-4641-A823-EF84E7440105}" type="presParOf" srcId="{37C8CAEA-728B-4952-AF08-37005C193D0E}" destId="{007FC6C9-6773-476B-BC4D-B9B0D29A82B2}" srcOrd="0" destOrd="0" presId="urn:microsoft.com/office/officeart/2008/layout/AscendingPictureAccentProcess"/>
    <dgm:cxn modelId="{ECD1B048-5E6C-4053-9D2B-A521C1FBFC0A}" type="presParOf" srcId="{37C8CAEA-728B-4952-AF08-37005C193D0E}" destId="{58BEB5A4-AE35-4E6F-8F03-51FBEF2CAF37}" srcOrd="1" destOrd="0" presId="urn:microsoft.com/office/officeart/2008/layout/AscendingPictureAccentProcess"/>
    <dgm:cxn modelId="{E45CFC94-C7FF-4D1D-B646-6B3C4D1A292C}" type="presParOf" srcId="{37C8CAEA-728B-4952-AF08-37005C193D0E}" destId="{1DC93193-BB31-4EDC-BD97-A71C70939053}" srcOrd="2" destOrd="0" presId="urn:microsoft.com/office/officeart/2008/layout/AscendingPictureAccentProcess"/>
    <dgm:cxn modelId="{2EFA9127-7597-4D4E-BDFD-F84B5F5F2C07}" type="presParOf" srcId="{37C8CAEA-728B-4952-AF08-37005C193D0E}" destId="{69AB20CC-B096-4B0A-AE2E-8BC87357C04E}" srcOrd="3" destOrd="0" presId="urn:microsoft.com/office/officeart/2008/layout/AscendingPictureAccentProcess"/>
    <dgm:cxn modelId="{09B160CA-3DAE-4A64-8709-A97AD17B18D3}" type="presParOf" srcId="{37C8CAEA-728B-4952-AF08-37005C193D0E}" destId="{DA42B529-2AA7-4785-A993-2B2614B8D134}" srcOrd="4" destOrd="0" presId="urn:microsoft.com/office/officeart/2008/layout/AscendingPictureAccentProcess"/>
    <dgm:cxn modelId="{5A1ADB68-3402-443D-B1F3-567A5ECF3E1F}" type="presParOf" srcId="{37C8CAEA-728B-4952-AF08-37005C193D0E}" destId="{AADE2E35-7822-4C88-B56B-45A3B8F3209F}" srcOrd="5" destOrd="0" presId="urn:microsoft.com/office/officeart/2008/layout/AscendingPictureAccentProcess"/>
    <dgm:cxn modelId="{C9FA705D-DD9B-47FF-B5BC-F7CA0C2BF965}" type="presParOf" srcId="{37C8CAEA-728B-4952-AF08-37005C193D0E}" destId="{88AD7DAF-646A-4E2E-A73D-2765AE5ADDC8}" srcOrd="6" destOrd="0" presId="urn:microsoft.com/office/officeart/2008/layout/AscendingPictureAccentProcess"/>
    <dgm:cxn modelId="{9E947805-1BFF-4AC0-BC30-52294CA75DD4}" type="presParOf" srcId="{37C8CAEA-728B-4952-AF08-37005C193D0E}" destId="{12F6F132-81DE-4A76-86D2-4CDD0F2927F9}" srcOrd="7" destOrd="0" presId="urn:microsoft.com/office/officeart/2008/layout/AscendingPictureAccentProcess"/>
    <dgm:cxn modelId="{74F39CC8-78CD-4696-8EFD-4274209C9DC5}" type="presParOf" srcId="{37C8CAEA-728B-4952-AF08-37005C193D0E}" destId="{6B7C07F2-B446-4798-8346-309F9D61AB11}" srcOrd="8" destOrd="0" presId="urn:microsoft.com/office/officeart/2008/layout/AscendingPictureAccentProcess"/>
    <dgm:cxn modelId="{B28C4909-7764-4A7E-84DF-62BB2C3E7F16}" type="presParOf" srcId="{37C8CAEA-728B-4952-AF08-37005C193D0E}" destId="{D93956A8-BA0A-48AC-9723-C5776FF946D2}" srcOrd="9" destOrd="0" presId="urn:microsoft.com/office/officeart/2008/layout/AscendingPictureAccentProcess"/>
    <dgm:cxn modelId="{7B3800AA-E3D1-4AC0-9367-07892E5E88F5}" type="presParOf" srcId="{37C8CAEA-728B-4952-AF08-37005C193D0E}" destId="{B699993C-5D00-49D2-BE97-87C93CB0FFEC}" srcOrd="10" destOrd="0" presId="urn:microsoft.com/office/officeart/2008/layout/AscendingPictureAccentProcess"/>
    <dgm:cxn modelId="{4B8760D5-31D5-4E62-B5DA-60B8FAF59635}" type="presParOf" srcId="{37C8CAEA-728B-4952-AF08-37005C193D0E}" destId="{338E1CDA-299E-48BF-8BF5-C7817E8DAD48}" srcOrd="11" destOrd="0" presId="urn:microsoft.com/office/officeart/2008/layout/AscendingPictureAccentProcess"/>
    <dgm:cxn modelId="{1941EAF3-B41F-4623-999E-CE76691EF668}" type="presParOf" srcId="{37C8CAEA-728B-4952-AF08-37005C193D0E}" destId="{79F97396-BE1B-4B55-B5DE-24E41A1F818E}" srcOrd="12" destOrd="0" presId="urn:microsoft.com/office/officeart/2008/layout/AscendingPictureAccentProcess"/>
    <dgm:cxn modelId="{842C5D41-CF7F-4850-A86B-57F6EB030F09}" type="presParOf" srcId="{37C8CAEA-728B-4952-AF08-37005C193D0E}" destId="{D55931FB-CBFC-42EF-BF14-680D8063A244}" srcOrd="13" destOrd="0" presId="urn:microsoft.com/office/officeart/2008/layout/AscendingPictureAccentProcess"/>
    <dgm:cxn modelId="{0E9FC59C-7C4B-408F-AB70-BEAC619BA196}" type="presParOf" srcId="{D55931FB-CBFC-42EF-BF14-680D8063A244}" destId="{1A86BC67-51EA-46FC-BC1A-A2EA40BAB146}" srcOrd="0" destOrd="0" presId="urn:microsoft.com/office/officeart/2008/layout/AscendingPictureAccentProcess"/>
    <dgm:cxn modelId="{7B743B32-FF23-4C49-9E1D-A0936DCE2076}" type="presParOf" srcId="{37C8CAEA-728B-4952-AF08-37005C193D0E}" destId="{DC04FC48-DA7F-43E7-A64A-6E740DFF8159}" srcOrd="14" destOrd="0" presId="urn:microsoft.com/office/officeart/2008/layout/AscendingPictureAccentProcess"/>
    <dgm:cxn modelId="{1DA80774-8F87-499D-AA15-CB47C6500787}" type="presParOf" srcId="{37C8CAEA-728B-4952-AF08-37005C193D0E}" destId="{A8D5D860-CD10-4E4A-A65D-509C174A3A61}" srcOrd="15" destOrd="0" presId="urn:microsoft.com/office/officeart/2008/layout/AscendingPictureAccentProcess"/>
    <dgm:cxn modelId="{783595E9-CC16-4839-A4C0-2B0E19259F58}" type="presParOf" srcId="{A8D5D860-CD10-4E4A-A65D-509C174A3A61}" destId="{01817BD7-EB43-4608-9B8D-9F5821DD175C}" srcOrd="0" destOrd="0" presId="urn:microsoft.com/office/officeart/2008/layout/AscendingPictureAccentProcess"/>
    <dgm:cxn modelId="{8D254197-B1BC-488A-BA9D-3329444FB2EB}" type="presParOf" srcId="{37C8CAEA-728B-4952-AF08-37005C193D0E}" destId="{12D40A66-B13A-47ED-9A5D-CF184A4FA705}" srcOrd="16" destOrd="0" presId="urn:microsoft.com/office/officeart/2008/layout/AscendingPictureAccentProcess"/>
    <dgm:cxn modelId="{AB6EB321-ABD2-40AD-BE42-803F7734749C}" type="presParOf" srcId="{37C8CAEA-728B-4952-AF08-37005C193D0E}" destId="{59D359C6-04BF-43D9-B8B9-34378A7730A2}" srcOrd="17" destOrd="0" presId="urn:microsoft.com/office/officeart/2008/layout/AscendingPictureAccentProcess"/>
    <dgm:cxn modelId="{A0E1CC90-17D6-4CC8-900D-72D7B335A848}" type="presParOf" srcId="{59D359C6-04BF-43D9-B8B9-34378A7730A2}" destId="{3EC603E0-8238-4DE0-916A-788C55DF33A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F6F6AD-0567-4D35-A811-94638BDC2416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B9EEDDFB-380F-4929-BA41-FF3BC30CA706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9D6BA5ED-8409-4D92-BF89-980F737E580F}" type="parTrans" cxnId="{F2B7C2CD-B86F-49DD-87DB-9A3257D60CE0}">
      <dgm:prSet/>
      <dgm:spPr/>
      <dgm:t>
        <a:bodyPr/>
        <a:lstStyle/>
        <a:p>
          <a:endParaRPr lang="zh-TW" altLang="en-US"/>
        </a:p>
      </dgm:t>
    </dgm:pt>
    <dgm:pt modelId="{48C71B46-92CA-4088-BBB6-6B555CC8117C}" type="sibTrans" cxnId="{F2B7C2CD-B86F-49DD-87DB-9A3257D60CE0}">
      <dgm:prSet/>
      <dgm:spPr/>
      <dgm:t>
        <a:bodyPr/>
        <a:lstStyle/>
        <a:p>
          <a:endParaRPr lang="zh-TW" altLang="en-US"/>
        </a:p>
      </dgm:t>
    </dgm:pt>
    <dgm:pt modelId="{9075FAE4-EF88-4C23-8006-60F866C14008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F95ED2CB-7D0B-4BFA-9F03-43162A72DC48}" type="parTrans" cxnId="{723E199A-42BD-41DE-A15D-71D7F349DC24}">
      <dgm:prSet/>
      <dgm:spPr/>
      <dgm:t>
        <a:bodyPr/>
        <a:lstStyle/>
        <a:p>
          <a:endParaRPr lang="zh-TW" altLang="en-US"/>
        </a:p>
      </dgm:t>
    </dgm:pt>
    <dgm:pt modelId="{5D8669B2-C556-46E4-995D-4CF98B3AE11E}" type="sibTrans" cxnId="{723E199A-42BD-41DE-A15D-71D7F349DC24}">
      <dgm:prSet/>
      <dgm:spPr/>
      <dgm:t>
        <a:bodyPr/>
        <a:lstStyle/>
        <a:p>
          <a:endParaRPr lang="zh-TW" altLang="en-US"/>
        </a:p>
      </dgm:t>
    </dgm:pt>
    <dgm:pt modelId="{2359A3E3-5704-438D-88DB-1E7BD4CB345C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AC08322B-01AB-4CA3-9D4C-F457915880AA}" type="sibTrans" cxnId="{CEF75FAD-0186-4E00-A009-9DE9EA6FB060}">
      <dgm:prSet/>
      <dgm:spPr/>
      <dgm:t>
        <a:bodyPr/>
        <a:lstStyle/>
        <a:p>
          <a:endParaRPr lang="zh-TW" altLang="en-US"/>
        </a:p>
      </dgm:t>
    </dgm:pt>
    <dgm:pt modelId="{F48D40FD-7B84-4102-AE65-3D8A55612A8E}" type="parTrans" cxnId="{CEF75FAD-0186-4E00-A009-9DE9EA6FB060}">
      <dgm:prSet/>
      <dgm:spPr/>
      <dgm:t>
        <a:bodyPr/>
        <a:lstStyle/>
        <a:p>
          <a:endParaRPr lang="zh-TW" altLang="en-US"/>
        </a:p>
      </dgm:t>
    </dgm:pt>
    <dgm:pt modelId="{A37DF911-2F7B-4DD5-BE20-7B15D6166385}" type="pres">
      <dgm:prSet presAssocID="{C0F6F6AD-0567-4D35-A811-94638BDC2416}" presName="Name0" presStyleCnt="0">
        <dgm:presLayoutVars>
          <dgm:dir/>
          <dgm:animLvl val="lvl"/>
          <dgm:resizeHandles val="exact"/>
        </dgm:presLayoutVars>
      </dgm:prSet>
      <dgm:spPr/>
    </dgm:pt>
    <dgm:pt modelId="{C37AD5C5-74D8-4E2C-B221-355AB911F434}" type="pres">
      <dgm:prSet presAssocID="{B9EEDDFB-380F-4929-BA41-FF3BC30CA70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E52AE7-EE10-40FD-A113-9E62138D6ACA}" type="pres">
      <dgm:prSet presAssocID="{48C71B46-92CA-4088-BBB6-6B555CC8117C}" presName="parTxOnlySpace" presStyleCnt="0"/>
      <dgm:spPr/>
    </dgm:pt>
    <dgm:pt modelId="{11DED1B3-A20F-45F9-B60D-2592CC13EEF9}" type="pres">
      <dgm:prSet presAssocID="{9075FAE4-EF88-4C23-8006-60F866C1400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874EE0-DA01-46B2-9A84-A15C842CC252}" type="pres">
      <dgm:prSet presAssocID="{5D8669B2-C556-46E4-995D-4CF98B3AE11E}" presName="parTxOnlySpace" presStyleCnt="0"/>
      <dgm:spPr/>
    </dgm:pt>
    <dgm:pt modelId="{2F86AB47-A7AD-4544-9888-8DAE990FFD0D}" type="pres">
      <dgm:prSet presAssocID="{2359A3E3-5704-438D-88DB-1E7BD4CB345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23E199A-42BD-41DE-A15D-71D7F349DC24}" srcId="{C0F6F6AD-0567-4D35-A811-94638BDC2416}" destId="{9075FAE4-EF88-4C23-8006-60F866C14008}" srcOrd="1" destOrd="0" parTransId="{F95ED2CB-7D0B-4BFA-9F03-43162A72DC48}" sibTransId="{5D8669B2-C556-46E4-995D-4CF98B3AE11E}"/>
    <dgm:cxn modelId="{5BE19006-27C5-4038-BF11-C4077AF4E44D}" type="presOf" srcId="{C0F6F6AD-0567-4D35-A811-94638BDC2416}" destId="{A37DF911-2F7B-4DD5-BE20-7B15D6166385}" srcOrd="0" destOrd="0" presId="urn:microsoft.com/office/officeart/2005/8/layout/chevron1"/>
    <dgm:cxn modelId="{F2B7C2CD-B86F-49DD-87DB-9A3257D60CE0}" srcId="{C0F6F6AD-0567-4D35-A811-94638BDC2416}" destId="{B9EEDDFB-380F-4929-BA41-FF3BC30CA706}" srcOrd="0" destOrd="0" parTransId="{9D6BA5ED-8409-4D92-BF89-980F737E580F}" sibTransId="{48C71B46-92CA-4088-BBB6-6B555CC8117C}"/>
    <dgm:cxn modelId="{38CD489D-C62B-45CA-97B3-400B6AA5FC6E}" type="presOf" srcId="{2359A3E3-5704-438D-88DB-1E7BD4CB345C}" destId="{2F86AB47-A7AD-4544-9888-8DAE990FFD0D}" srcOrd="0" destOrd="0" presId="urn:microsoft.com/office/officeart/2005/8/layout/chevron1"/>
    <dgm:cxn modelId="{CEF75FAD-0186-4E00-A009-9DE9EA6FB060}" srcId="{C0F6F6AD-0567-4D35-A811-94638BDC2416}" destId="{2359A3E3-5704-438D-88DB-1E7BD4CB345C}" srcOrd="2" destOrd="0" parTransId="{F48D40FD-7B84-4102-AE65-3D8A55612A8E}" sibTransId="{AC08322B-01AB-4CA3-9D4C-F457915880AA}"/>
    <dgm:cxn modelId="{69B7D335-896A-4A12-BD4A-054BCBC565B7}" type="presOf" srcId="{B9EEDDFB-380F-4929-BA41-FF3BC30CA706}" destId="{C37AD5C5-74D8-4E2C-B221-355AB911F434}" srcOrd="0" destOrd="0" presId="urn:microsoft.com/office/officeart/2005/8/layout/chevron1"/>
    <dgm:cxn modelId="{20656C3D-3DFB-4F7A-8E82-5BB3C89C2446}" type="presOf" srcId="{9075FAE4-EF88-4C23-8006-60F866C14008}" destId="{11DED1B3-A20F-45F9-B60D-2592CC13EEF9}" srcOrd="0" destOrd="0" presId="urn:microsoft.com/office/officeart/2005/8/layout/chevron1"/>
    <dgm:cxn modelId="{2C92B332-6254-479A-B475-23D85EE317F3}" type="presParOf" srcId="{A37DF911-2F7B-4DD5-BE20-7B15D6166385}" destId="{C37AD5C5-74D8-4E2C-B221-355AB911F434}" srcOrd="0" destOrd="0" presId="urn:microsoft.com/office/officeart/2005/8/layout/chevron1"/>
    <dgm:cxn modelId="{093AC06D-B3FD-4B63-8A76-58ED0443D7C6}" type="presParOf" srcId="{A37DF911-2F7B-4DD5-BE20-7B15D6166385}" destId="{08E52AE7-EE10-40FD-A113-9E62138D6ACA}" srcOrd="1" destOrd="0" presId="urn:microsoft.com/office/officeart/2005/8/layout/chevron1"/>
    <dgm:cxn modelId="{2FB7ADC9-063A-40DA-A36D-06C9405E1762}" type="presParOf" srcId="{A37DF911-2F7B-4DD5-BE20-7B15D6166385}" destId="{11DED1B3-A20F-45F9-B60D-2592CC13EEF9}" srcOrd="2" destOrd="0" presId="urn:microsoft.com/office/officeart/2005/8/layout/chevron1"/>
    <dgm:cxn modelId="{00DC2A47-68C0-4AFB-BF56-9100F262B5CE}" type="presParOf" srcId="{A37DF911-2F7B-4DD5-BE20-7B15D6166385}" destId="{97874EE0-DA01-46B2-9A84-A15C842CC252}" srcOrd="3" destOrd="0" presId="urn:microsoft.com/office/officeart/2005/8/layout/chevron1"/>
    <dgm:cxn modelId="{E1EF4F53-F163-48AB-8D22-3CF67A6EA1C4}" type="presParOf" srcId="{A37DF911-2F7B-4DD5-BE20-7B15D6166385}" destId="{2F86AB47-A7AD-4544-9888-8DAE990FFD0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0F6F6AD-0567-4D35-A811-94638BDC2416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B9EEDDFB-380F-4929-BA41-FF3BC30CA706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9D6BA5ED-8409-4D92-BF89-980F737E580F}" type="parTrans" cxnId="{F2B7C2CD-B86F-49DD-87DB-9A3257D60CE0}">
      <dgm:prSet/>
      <dgm:spPr/>
      <dgm:t>
        <a:bodyPr/>
        <a:lstStyle/>
        <a:p>
          <a:endParaRPr lang="zh-TW" altLang="en-US"/>
        </a:p>
      </dgm:t>
    </dgm:pt>
    <dgm:pt modelId="{48C71B46-92CA-4088-BBB6-6B555CC8117C}" type="sibTrans" cxnId="{F2B7C2CD-B86F-49DD-87DB-9A3257D60CE0}">
      <dgm:prSet/>
      <dgm:spPr/>
      <dgm:t>
        <a:bodyPr/>
        <a:lstStyle/>
        <a:p>
          <a:endParaRPr lang="zh-TW" altLang="en-US"/>
        </a:p>
      </dgm:t>
    </dgm:pt>
    <dgm:pt modelId="{9075FAE4-EF88-4C23-8006-60F866C14008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F95ED2CB-7D0B-4BFA-9F03-43162A72DC48}" type="parTrans" cxnId="{723E199A-42BD-41DE-A15D-71D7F349DC24}">
      <dgm:prSet/>
      <dgm:spPr/>
      <dgm:t>
        <a:bodyPr/>
        <a:lstStyle/>
        <a:p>
          <a:endParaRPr lang="zh-TW" altLang="en-US"/>
        </a:p>
      </dgm:t>
    </dgm:pt>
    <dgm:pt modelId="{5D8669B2-C556-46E4-995D-4CF98B3AE11E}" type="sibTrans" cxnId="{723E199A-42BD-41DE-A15D-71D7F349DC24}">
      <dgm:prSet/>
      <dgm:spPr/>
      <dgm:t>
        <a:bodyPr/>
        <a:lstStyle/>
        <a:p>
          <a:endParaRPr lang="zh-TW" altLang="en-US"/>
        </a:p>
      </dgm:t>
    </dgm:pt>
    <dgm:pt modelId="{2359A3E3-5704-438D-88DB-1E7BD4CB345C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AC08322B-01AB-4CA3-9D4C-F457915880AA}" type="sibTrans" cxnId="{CEF75FAD-0186-4E00-A009-9DE9EA6FB060}">
      <dgm:prSet/>
      <dgm:spPr/>
      <dgm:t>
        <a:bodyPr/>
        <a:lstStyle/>
        <a:p>
          <a:endParaRPr lang="zh-TW" altLang="en-US"/>
        </a:p>
      </dgm:t>
    </dgm:pt>
    <dgm:pt modelId="{F48D40FD-7B84-4102-AE65-3D8A55612A8E}" type="parTrans" cxnId="{CEF75FAD-0186-4E00-A009-9DE9EA6FB060}">
      <dgm:prSet/>
      <dgm:spPr/>
      <dgm:t>
        <a:bodyPr/>
        <a:lstStyle/>
        <a:p>
          <a:endParaRPr lang="zh-TW" altLang="en-US"/>
        </a:p>
      </dgm:t>
    </dgm:pt>
    <dgm:pt modelId="{A37DF911-2F7B-4DD5-BE20-7B15D6166385}" type="pres">
      <dgm:prSet presAssocID="{C0F6F6AD-0567-4D35-A811-94638BDC2416}" presName="Name0" presStyleCnt="0">
        <dgm:presLayoutVars>
          <dgm:dir/>
          <dgm:animLvl val="lvl"/>
          <dgm:resizeHandles val="exact"/>
        </dgm:presLayoutVars>
      </dgm:prSet>
      <dgm:spPr/>
    </dgm:pt>
    <dgm:pt modelId="{C37AD5C5-74D8-4E2C-B221-355AB911F434}" type="pres">
      <dgm:prSet presAssocID="{B9EEDDFB-380F-4929-BA41-FF3BC30CA70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E52AE7-EE10-40FD-A113-9E62138D6ACA}" type="pres">
      <dgm:prSet presAssocID="{48C71B46-92CA-4088-BBB6-6B555CC8117C}" presName="parTxOnlySpace" presStyleCnt="0"/>
      <dgm:spPr/>
    </dgm:pt>
    <dgm:pt modelId="{11DED1B3-A20F-45F9-B60D-2592CC13EEF9}" type="pres">
      <dgm:prSet presAssocID="{9075FAE4-EF88-4C23-8006-60F866C1400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874EE0-DA01-46B2-9A84-A15C842CC252}" type="pres">
      <dgm:prSet presAssocID="{5D8669B2-C556-46E4-995D-4CF98B3AE11E}" presName="parTxOnlySpace" presStyleCnt="0"/>
      <dgm:spPr/>
    </dgm:pt>
    <dgm:pt modelId="{2F86AB47-A7AD-4544-9888-8DAE990FFD0D}" type="pres">
      <dgm:prSet presAssocID="{2359A3E3-5704-438D-88DB-1E7BD4CB345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2B7C2CD-B86F-49DD-87DB-9A3257D60CE0}" srcId="{C0F6F6AD-0567-4D35-A811-94638BDC2416}" destId="{B9EEDDFB-380F-4929-BA41-FF3BC30CA706}" srcOrd="0" destOrd="0" parTransId="{9D6BA5ED-8409-4D92-BF89-980F737E580F}" sibTransId="{48C71B46-92CA-4088-BBB6-6B555CC8117C}"/>
    <dgm:cxn modelId="{CEF75FAD-0186-4E00-A009-9DE9EA6FB060}" srcId="{C0F6F6AD-0567-4D35-A811-94638BDC2416}" destId="{2359A3E3-5704-438D-88DB-1E7BD4CB345C}" srcOrd="2" destOrd="0" parTransId="{F48D40FD-7B84-4102-AE65-3D8A55612A8E}" sibTransId="{AC08322B-01AB-4CA3-9D4C-F457915880AA}"/>
    <dgm:cxn modelId="{9342E327-46C3-4AA0-B300-DCC3AB8019A1}" type="presOf" srcId="{9075FAE4-EF88-4C23-8006-60F866C14008}" destId="{11DED1B3-A20F-45F9-B60D-2592CC13EEF9}" srcOrd="0" destOrd="0" presId="urn:microsoft.com/office/officeart/2005/8/layout/chevron1"/>
    <dgm:cxn modelId="{723E199A-42BD-41DE-A15D-71D7F349DC24}" srcId="{C0F6F6AD-0567-4D35-A811-94638BDC2416}" destId="{9075FAE4-EF88-4C23-8006-60F866C14008}" srcOrd="1" destOrd="0" parTransId="{F95ED2CB-7D0B-4BFA-9F03-43162A72DC48}" sibTransId="{5D8669B2-C556-46E4-995D-4CF98B3AE11E}"/>
    <dgm:cxn modelId="{0FC1CBD3-475D-48F8-81B8-4CAC837B0F7E}" type="presOf" srcId="{B9EEDDFB-380F-4929-BA41-FF3BC30CA706}" destId="{C37AD5C5-74D8-4E2C-B221-355AB911F434}" srcOrd="0" destOrd="0" presId="urn:microsoft.com/office/officeart/2005/8/layout/chevron1"/>
    <dgm:cxn modelId="{1358599F-0F02-44B3-88CA-13AD4C18A039}" type="presOf" srcId="{2359A3E3-5704-438D-88DB-1E7BD4CB345C}" destId="{2F86AB47-A7AD-4544-9888-8DAE990FFD0D}" srcOrd="0" destOrd="0" presId="urn:microsoft.com/office/officeart/2005/8/layout/chevron1"/>
    <dgm:cxn modelId="{23649648-6107-4592-91B0-96FDE4761A11}" type="presOf" srcId="{C0F6F6AD-0567-4D35-A811-94638BDC2416}" destId="{A37DF911-2F7B-4DD5-BE20-7B15D6166385}" srcOrd="0" destOrd="0" presId="urn:microsoft.com/office/officeart/2005/8/layout/chevron1"/>
    <dgm:cxn modelId="{B0B7A67C-C1F1-4C63-8B65-E0BD41A55A3A}" type="presParOf" srcId="{A37DF911-2F7B-4DD5-BE20-7B15D6166385}" destId="{C37AD5C5-74D8-4E2C-B221-355AB911F434}" srcOrd="0" destOrd="0" presId="urn:microsoft.com/office/officeart/2005/8/layout/chevron1"/>
    <dgm:cxn modelId="{A98C21FA-6373-45A3-95FA-42ED10DAA5AB}" type="presParOf" srcId="{A37DF911-2F7B-4DD5-BE20-7B15D6166385}" destId="{08E52AE7-EE10-40FD-A113-9E62138D6ACA}" srcOrd="1" destOrd="0" presId="urn:microsoft.com/office/officeart/2005/8/layout/chevron1"/>
    <dgm:cxn modelId="{9B6707C6-897F-48BE-A45F-0C19EBC889A5}" type="presParOf" srcId="{A37DF911-2F7B-4DD5-BE20-7B15D6166385}" destId="{11DED1B3-A20F-45F9-B60D-2592CC13EEF9}" srcOrd="2" destOrd="0" presId="urn:microsoft.com/office/officeart/2005/8/layout/chevron1"/>
    <dgm:cxn modelId="{0DB7F16B-420C-4281-8866-0F56129090C0}" type="presParOf" srcId="{A37DF911-2F7B-4DD5-BE20-7B15D6166385}" destId="{97874EE0-DA01-46B2-9A84-A15C842CC252}" srcOrd="3" destOrd="0" presId="urn:microsoft.com/office/officeart/2005/8/layout/chevron1"/>
    <dgm:cxn modelId="{D8346C79-CE17-4E8A-95E2-E48406BB536A}" type="presParOf" srcId="{A37DF911-2F7B-4DD5-BE20-7B15D6166385}" destId="{2F86AB47-A7AD-4544-9888-8DAE990FFD0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9F67C55-14D1-4071-A60C-D4A4B521CD75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46D0D09-053F-4C51-861B-FD4F5DCA0F3F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51E8ACB5-E0D6-4922-BA8B-BE7EA125F18F}" type="parTrans" cxnId="{BA40F87A-C0FA-41BD-899D-3AD20E7B029C}">
      <dgm:prSet/>
      <dgm:spPr/>
      <dgm:t>
        <a:bodyPr/>
        <a:lstStyle/>
        <a:p>
          <a:endParaRPr lang="zh-TW" altLang="en-US"/>
        </a:p>
      </dgm:t>
    </dgm:pt>
    <dgm:pt modelId="{C0C63092-7A8C-4136-89A3-12CCC8659741}" type="sibTrans" cxnId="{BA40F87A-C0FA-41BD-899D-3AD20E7B029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zh-TW" altLang="en-US"/>
        </a:p>
      </dgm:t>
    </dgm:pt>
    <dgm:pt modelId="{733AAE67-8B10-4AA6-8AE1-92356257F13F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C12C7E8A-DE1D-4F41-8135-AE8D092E434D}" type="parTrans" cxnId="{F8EA106F-7728-46BB-82B2-321E1C3BAECD}">
      <dgm:prSet/>
      <dgm:spPr/>
      <dgm:t>
        <a:bodyPr/>
        <a:lstStyle/>
        <a:p>
          <a:endParaRPr lang="zh-TW" altLang="en-US"/>
        </a:p>
      </dgm:t>
    </dgm:pt>
    <dgm:pt modelId="{5D6E7EDF-0DB4-4B25-A0B7-99A9F51E1742}" type="sibTrans" cxnId="{F8EA106F-7728-46BB-82B2-321E1C3BAECD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zh-TW" altLang="en-US"/>
        </a:p>
      </dgm:t>
    </dgm:pt>
    <dgm:pt modelId="{9AFD0998-5906-4CE5-930D-E630D379B958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AB97E542-C137-48C8-AD60-9BC2C94264BC}" type="parTrans" cxnId="{592D818C-D185-497C-989D-B95BC2146354}">
      <dgm:prSet/>
      <dgm:spPr/>
      <dgm:t>
        <a:bodyPr/>
        <a:lstStyle/>
        <a:p>
          <a:endParaRPr lang="zh-TW" altLang="en-US"/>
        </a:p>
      </dgm:t>
    </dgm:pt>
    <dgm:pt modelId="{603C89B9-0878-4CED-945D-D23743B8EB86}" type="sibTrans" cxnId="{592D818C-D185-497C-989D-B95BC2146354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zh-TW" altLang="en-US"/>
        </a:p>
      </dgm:t>
    </dgm:pt>
    <dgm:pt modelId="{37C8CAEA-728B-4952-AF08-37005C193D0E}" type="pres">
      <dgm:prSet presAssocID="{A9F67C55-14D1-4071-A60C-D4A4B521CD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007FC6C9-6773-476B-BC4D-B9B0D29A82B2}" type="pres">
      <dgm:prSet presAssocID="{A9F67C55-14D1-4071-A60C-D4A4B521CD75}" presName="dot1" presStyleLbl="alignNode1" presStyleIdx="0" presStyleCnt="12"/>
      <dgm:spPr/>
    </dgm:pt>
    <dgm:pt modelId="{58BEB5A4-AE35-4E6F-8F03-51FBEF2CAF37}" type="pres">
      <dgm:prSet presAssocID="{A9F67C55-14D1-4071-A60C-D4A4B521CD75}" presName="dot2" presStyleLbl="alignNode1" presStyleIdx="1" presStyleCnt="12"/>
      <dgm:spPr/>
    </dgm:pt>
    <dgm:pt modelId="{1DC93193-BB31-4EDC-BD97-A71C70939053}" type="pres">
      <dgm:prSet presAssocID="{A9F67C55-14D1-4071-A60C-D4A4B521CD75}" presName="dot3" presStyleLbl="alignNode1" presStyleIdx="2" presStyleCnt="12"/>
      <dgm:spPr/>
    </dgm:pt>
    <dgm:pt modelId="{69AB20CC-B096-4B0A-AE2E-8BC87357C04E}" type="pres">
      <dgm:prSet presAssocID="{A9F67C55-14D1-4071-A60C-D4A4B521CD75}" presName="dot4" presStyleLbl="alignNode1" presStyleIdx="3" presStyleCnt="12"/>
      <dgm:spPr/>
    </dgm:pt>
    <dgm:pt modelId="{DA42B529-2AA7-4785-A993-2B2614B8D134}" type="pres">
      <dgm:prSet presAssocID="{A9F67C55-14D1-4071-A60C-D4A4B521CD75}" presName="dot5" presStyleLbl="alignNode1" presStyleIdx="4" presStyleCnt="12"/>
      <dgm:spPr/>
    </dgm:pt>
    <dgm:pt modelId="{AADE2E35-7822-4C88-B56B-45A3B8F3209F}" type="pres">
      <dgm:prSet presAssocID="{A9F67C55-14D1-4071-A60C-D4A4B521CD75}" presName="dotArrow1" presStyleLbl="alignNode1" presStyleIdx="5" presStyleCnt="12"/>
      <dgm:spPr/>
    </dgm:pt>
    <dgm:pt modelId="{88AD7DAF-646A-4E2E-A73D-2765AE5ADDC8}" type="pres">
      <dgm:prSet presAssocID="{A9F67C55-14D1-4071-A60C-D4A4B521CD75}" presName="dotArrow2" presStyleLbl="alignNode1" presStyleIdx="6" presStyleCnt="12"/>
      <dgm:spPr/>
    </dgm:pt>
    <dgm:pt modelId="{12F6F132-81DE-4A76-86D2-4CDD0F2927F9}" type="pres">
      <dgm:prSet presAssocID="{A9F67C55-14D1-4071-A60C-D4A4B521CD75}" presName="dotArrow3" presStyleLbl="alignNode1" presStyleIdx="7" presStyleCnt="12"/>
      <dgm:spPr/>
    </dgm:pt>
    <dgm:pt modelId="{6B7C07F2-B446-4798-8346-309F9D61AB11}" type="pres">
      <dgm:prSet presAssocID="{A9F67C55-14D1-4071-A60C-D4A4B521CD75}" presName="dotArrow4" presStyleLbl="alignNode1" presStyleIdx="8" presStyleCnt="12"/>
      <dgm:spPr/>
    </dgm:pt>
    <dgm:pt modelId="{D93956A8-BA0A-48AC-9723-C5776FF946D2}" type="pres">
      <dgm:prSet presAssocID="{A9F67C55-14D1-4071-A60C-D4A4B521CD75}" presName="dotArrow5" presStyleLbl="alignNode1" presStyleIdx="9" presStyleCnt="12"/>
      <dgm:spPr/>
    </dgm:pt>
    <dgm:pt modelId="{B699993C-5D00-49D2-BE97-87C93CB0FFEC}" type="pres">
      <dgm:prSet presAssocID="{A9F67C55-14D1-4071-A60C-D4A4B521CD75}" presName="dotArrow6" presStyleLbl="alignNode1" presStyleIdx="10" presStyleCnt="12"/>
      <dgm:spPr/>
    </dgm:pt>
    <dgm:pt modelId="{338E1CDA-299E-48BF-8BF5-C7817E8DAD48}" type="pres">
      <dgm:prSet presAssocID="{A9F67C55-14D1-4071-A60C-D4A4B521CD75}" presName="dotArrow7" presStyleLbl="alignNode1" presStyleIdx="11" presStyleCnt="12"/>
      <dgm:spPr/>
    </dgm:pt>
    <dgm:pt modelId="{79F97396-BE1B-4B55-B5DE-24E41A1F818E}" type="pres">
      <dgm:prSet presAssocID="{746D0D09-053F-4C51-861B-FD4F5DCA0F3F}" presName="parTx1" presStyleLbl="node1" presStyleIdx="0" presStyleCnt="3"/>
      <dgm:spPr/>
      <dgm:t>
        <a:bodyPr/>
        <a:lstStyle/>
        <a:p>
          <a:endParaRPr lang="zh-TW" altLang="en-US"/>
        </a:p>
      </dgm:t>
    </dgm:pt>
    <dgm:pt modelId="{D55931FB-CBFC-42EF-BF14-680D8063A244}" type="pres">
      <dgm:prSet presAssocID="{C0C63092-7A8C-4136-89A3-12CCC8659741}" presName="picture1" presStyleCnt="0"/>
      <dgm:spPr/>
    </dgm:pt>
    <dgm:pt modelId="{1A86BC67-51EA-46FC-BC1A-A2EA40BAB146}" type="pres">
      <dgm:prSet presAssocID="{C0C63092-7A8C-4136-89A3-12CCC8659741}" presName="imageRepeatNode" presStyleLbl="fgImgPlace1" presStyleIdx="0" presStyleCnt="3"/>
      <dgm:spPr/>
      <dgm:t>
        <a:bodyPr/>
        <a:lstStyle/>
        <a:p>
          <a:endParaRPr lang="zh-TW" altLang="en-US"/>
        </a:p>
      </dgm:t>
    </dgm:pt>
    <dgm:pt modelId="{DC04FC48-DA7F-43E7-A64A-6E740DFF8159}" type="pres">
      <dgm:prSet presAssocID="{733AAE67-8B10-4AA6-8AE1-92356257F13F}" presName="parTx2" presStyleLbl="node1" presStyleIdx="1" presStyleCnt="3"/>
      <dgm:spPr/>
      <dgm:t>
        <a:bodyPr/>
        <a:lstStyle/>
        <a:p>
          <a:endParaRPr lang="zh-TW" altLang="en-US"/>
        </a:p>
      </dgm:t>
    </dgm:pt>
    <dgm:pt modelId="{A8D5D860-CD10-4E4A-A65D-509C174A3A61}" type="pres">
      <dgm:prSet presAssocID="{5D6E7EDF-0DB4-4B25-A0B7-99A9F51E1742}" presName="picture2" presStyleCnt="0"/>
      <dgm:spPr/>
    </dgm:pt>
    <dgm:pt modelId="{01817BD7-EB43-4608-9B8D-9F5821DD175C}" type="pres">
      <dgm:prSet presAssocID="{5D6E7EDF-0DB4-4B25-A0B7-99A9F51E1742}" presName="imageRepeatNode" presStyleLbl="fgImgPlace1" presStyleIdx="1" presStyleCnt="3"/>
      <dgm:spPr/>
      <dgm:t>
        <a:bodyPr/>
        <a:lstStyle/>
        <a:p>
          <a:endParaRPr lang="zh-TW" altLang="en-US"/>
        </a:p>
      </dgm:t>
    </dgm:pt>
    <dgm:pt modelId="{12D40A66-B13A-47ED-9A5D-CF184A4FA705}" type="pres">
      <dgm:prSet presAssocID="{9AFD0998-5906-4CE5-930D-E630D379B958}" presName="parTx3" presStyleLbl="node1" presStyleIdx="2" presStyleCnt="3"/>
      <dgm:spPr/>
      <dgm:t>
        <a:bodyPr/>
        <a:lstStyle/>
        <a:p>
          <a:endParaRPr lang="zh-TW" altLang="en-US"/>
        </a:p>
      </dgm:t>
    </dgm:pt>
    <dgm:pt modelId="{59D359C6-04BF-43D9-B8B9-34378A7730A2}" type="pres">
      <dgm:prSet presAssocID="{603C89B9-0878-4CED-945D-D23743B8EB86}" presName="picture3" presStyleCnt="0"/>
      <dgm:spPr/>
    </dgm:pt>
    <dgm:pt modelId="{3EC603E0-8238-4DE0-916A-788C55DF33A3}" type="pres">
      <dgm:prSet presAssocID="{603C89B9-0878-4CED-945D-D23743B8EB86}" presName="imageRepeatNode" presStyleLbl="fgImgPlace1" presStyleIdx="2" presStyleCnt="3"/>
      <dgm:spPr/>
      <dgm:t>
        <a:bodyPr/>
        <a:lstStyle/>
        <a:p>
          <a:endParaRPr lang="zh-TW" altLang="en-US"/>
        </a:p>
      </dgm:t>
    </dgm:pt>
  </dgm:ptLst>
  <dgm:cxnLst>
    <dgm:cxn modelId="{78300AEB-3191-428C-ADA8-AFB25A5DA218}" type="presOf" srcId="{9AFD0998-5906-4CE5-930D-E630D379B958}" destId="{12D40A66-B13A-47ED-9A5D-CF184A4FA705}" srcOrd="0" destOrd="0" presId="urn:microsoft.com/office/officeart/2008/layout/AscendingPictureAccentProcess"/>
    <dgm:cxn modelId="{9A6DE7EA-63F3-43C3-BA12-70CDC6D432A8}" type="presOf" srcId="{603C89B9-0878-4CED-945D-D23743B8EB86}" destId="{3EC603E0-8238-4DE0-916A-788C55DF33A3}" srcOrd="0" destOrd="0" presId="urn:microsoft.com/office/officeart/2008/layout/AscendingPictureAccentProcess"/>
    <dgm:cxn modelId="{AA052483-A287-49C0-947E-B5FE081545FA}" type="presOf" srcId="{733AAE67-8B10-4AA6-8AE1-92356257F13F}" destId="{DC04FC48-DA7F-43E7-A64A-6E740DFF8159}" srcOrd="0" destOrd="0" presId="urn:microsoft.com/office/officeart/2008/layout/AscendingPictureAccentProcess"/>
    <dgm:cxn modelId="{F8EA106F-7728-46BB-82B2-321E1C3BAECD}" srcId="{A9F67C55-14D1-4071-A60C-D4A4B521CD75}" destId="{733AAE67-8B10-4AA6-8AE1-92356257F13F}" srcOrd="1" destOrd="0" parTransId="{C12C7E8A-DE1D-4F41-8135-AE8D092E434D}" sibTransId="{5D6E7EDF-0DB4-4B25-A0B7-99A9F51E1742}"/>
    <dgm:cxn modelId="{7F7D986E-E726-4087-B386-881B8B0DA34A}" type="presOf" srcId="{C0C63092-7A8C-4136-89A3-12CCC8659741}" destId="{1A86BC67-51EA-46FC-BC1A-A2EA40BAB146}" srcOrd="0" destOrd="0" presId="urn:microsoft.com/office/officeart/2008/layout/AscendingPictureAccentProcess"/>
    <dgm:cxn modelId="{6A558190-FC2E-4700-9E3A-6650C328EC6B}" type="presOf" srcId="{5D6E7EDF-0DB4-4B25-A0B7-99A9F51E1742}" destId="{01817BD7-EB43-4608-9B8D-9F5821DD175C}" srcOrd="0" destOrd="0" presId="urn:microsoft.com/office/officeart/2008/layout/AscendingPictureAccentProcess"/>
    <dgm:cxn modelId="{7FD9FFFB-E841-4D2F-9BA9-842060D22900}" type="presOf" srcId="{746D0D09-053F-4C51-861B-FD4F5DCA0F3F}" destId="{79F97396-BE1B-4B55-B5DE-24E41A1F818E}" srcOrd="0" destOrd="0" presId="urn:microsoft.com/office/officeart/2008/layout/AscendingPictureAccentProcess"/>
    <dgm:cxn modelId="{BA40F87A-C0FA-41BD-899D-3AD20E7B029C}" srcId="{A9F67C55-14D1-4071-A60C-D4A4B521CD75}" destId="{746D0D09-053F-4C51-861B-FD4F5DCA0F3F}" srcOrd="0" destOrd="0" parTransId="{51E8ACB5-E0D6-4922-BA8B-BE7EA125F18F}" sibTransId="{C0C63092-7A8C-4136-89A3-12CCC8659741}"/>
    <dgm:cxn modelId="{71E03D25-8053-423C-AE65-CE2D514E54C2}" type="presOf" srcId="{A9F67C55-14D1-4071-A60C-D4A4B521CD75}" destId="{37C8CAEA-728B-4952-AF08-37005C193D0E}" srcOrd="0" destOrd="0" presId="urn:microsoft.com/office/officeart/2008/layout/AscendingPictureAccentProcess"/>
    <dgm:cxn modelId="{592D818C-D185-497C-989D-B95BC2146354}" srcId="{A9F67C55-14D1-4071-A60C-D4A4B521CD75}" destId="{9AFD0998-5906-4CE5-930D-E630D379B958}" srcOrd="2" destOrd="0" parTransId="{AB97E542-C137-48C8-AD60-9BC2C94264BC}" sibTransId="{603C89B9-0878-4CED-945D-D23743B8EB86}"/>
    <dgm:cxn modelId="{DE1C0AE7-8CAE-4AD6-9790-5DD632C2F7D7}" type="presParOf" srcId="{37C8CAEA-728B-4952-AF08-37005C193D0E}" destId="{007FC6C9-6773-476B-BC4D-B9B0D29A82B2}" srcOrd="0" destOrd="0" presId="urn:microsoft.com/office/officeart/2008/layout/AscendingPictureAccentProcess"/>
    <dgm:cxn modelId="{C4F4E1DF-CCD8-48D5-8F97-710C058AB86D}" type="presParOf" srcId="{37C8CAEA-728B-4952-AF08-37005C193D0E}" destId="{58BEB5A4-AE35-4E6F-8F03-51FBEF2CAF37}" srcOrd="1" destOrd="0" presId="urn:microsoft.com/office/officeart/2008/layout/AscendingPictureAccentProcess"/>
    <dgm:cxn modelId="{AC7992B2-B281-48CA-A086-FD22A2E6C8F9}" type="presParOf" srcId="{37C8CAEA-728B-4952-AF08-37005C193D0E}" destId="{1DC93193-BB31-4EDC-BD97-A71C70939053}" srcOrd="2" destOrd="0" presId="urn:microsoft.com/office/officeart/2008/layout/AscendingPictureAccentProcess"/>
    <dgm:cxn modelId="{D5C3ED38-D80A-417A-967F-96CC57EA2B06}" type="presParOf" srcId="{37C8CAEA-728B-4952-AF08-37005C193D0E}" destId="{69AB20CC-B096-4B0A-AE2E-8BC87357C04E}" srcOrd="3" destOrd="0" presId="urn:microsoft.com/office/officeart/2008/layout/AscendingPictureAccentProcess"/>
    <dgm:cxn modelId="{7CF1468E-BB35-4EF2-8A3D-957FBFE332E9}" type="presParOf" srcId="{37C8CAEA-728B-4952-AF08-37005C193D0E}" destId="{DA42B529-2AA7-4785-A993-2B2614B8D134}" srcOrd="4" destOrd="0" presId="urn:microsoft.com/office/officeart/2008/layout/AscendingPictureAccentProcess"/>
    <dgm:cxn modelId="{2B6602A2-1567-4404-B491-B38B652FEFBC}" type="presParOf" srcId="{37C8CAEA-728B-4952-AF08-37005C193D0E}" destId="{AADE2E35-7822-4C88-B56B-45A3B8F3209F}" srcOrd="5" destOrd="0" presId="urn:microsoft.com/office/officeart/2008/layout/AscendingPictureAccentProcess"/>
    <dgm:cxn modelId="{4E386ECD-0B40-4BB4-9FE4-C3B3B8489FDA}" type="presParOf" srcId="{37C8CAEA-728B-4952-AF08-37005C193D0E}" destId="{88AD7DAF-646A-4E2E-A73D-2765AE5ADDC8}" srcOrd="6" destOrd="0" presId="urn:microsoft.com/office/officeart/2008/layout/AscendingPictureAccentProcess"/>
    <dgm:cxn modelId="{B86BD685-37CC-4F7E-B325-C227A84F2182}" type="presParOf" srcId="{37C8CAEA-728B-4952-AF08-37005C193D0E}" destId="{12F6F132-81DE-4A76-86D2-4CDD0F2927F9}" srcOrd="7" destOrd="0" presId="urn:microsoft.com/office/officeart/2008/layout/AscendingPictureAccentProcess"/>
    <dgm:cxn modelId="{B20478A1-7A3C-4E8A-87A3-04B4249F694C}" type="presParOf" srcId="{37C8CAEA-728B-4952-AF08-37005C193D0E}" destId="{6B7C07F2-B446-4798-8346-309F9D61AB11}" srcOrd="8" destOrd="0" presId="urn:microsoft.com/office/officeart/2008/layout/AscendingPictureAccentProcess"/>
    <dgm:cxn modelId="{5DA3821A-BD7C-404B-A72B-618799DAAD1F}" type="presParOf" srcId="{37C8CAEA-728B-4952-AF08-37005C193D0E}" destId="{D93956A8-BA0A-48AC-9723-C5776FF946D2}" srcOrd="9" destOrd="0" presId="urn:microsoft.com/office/officeart/2008/layout/AscendingPictureAccentProcess"/>
    <dgm:cxn modelId="{0993FADC-A5DD-4E13-9DB2-3746B268A8CC}" type="presParOf" srcId="{37C8CAEA-728B-4952-AF08-37005C193D0E}" destId="{B699993C-5D00-49D2-BE97-87C93CB0FFEC}" srcOrd="10" destOrd="0" presId="urn:microsoft.com/office/officeart/2008/layout/AscendingPictureAccentProcess"/>
    <dgm:cxn modelId="{62B7F9B4-D3E9-4525-ABAE-26D8348F366F}" type="presParOf" srcId="{37C8CAEA-728B-4952-AF08-37005C193D0E}" destId="{338E1CDA-299E-48BF-8BF5-C7817E8DAD48}" srcOrd="11" destOrd="0" presId="urn:microsoft.com/office/officeart/2008/layout/AscendingPictureAccentProcess"/>
    <dgm:cxn modelId="{A3649F22-EB59-461A-B630-AF481777AF31}" type="presParOf" srcId="{37C8CAEA-728B-4952-AF08-37005C193D0E}" destId="{79F97396-BE1B-4B55-B5DE-24E41A1F818E}" srcOrd="12" destOrd="0" presId="urn:microsoft.com/office/officeart/2008/layout/AscendingPictureAccentProcess"/>
    <dgm:cxn modelId="{8E85800C-D5F4-48E4-B702-6BE49CC1DBC7}" type="presParOf" srcId="{37C8CAEA-728B-4952-AF08-37005C193D0E}" destId="{D55931FB-CBFC-42EF-BF14-680D8063A244}" srcOrd="13" destOrd="0" presId="urn:microsoft.com/office/officeart/2008/layout/AscendingPictureAccentProcess"/>
    <dgm:cxn modelId="{6510AC4C-4621-4E02-8793-3D31382C09D7}" type="presParOf" srcId="{D55931FB-CBFC-42EF-BF14-680D8063A244}" destId="{1A86BC67-51EA-46FC-BC1A-A2EA40BAB146}" srcOrd="0" destOrd="0" presId="urn:microsoft.com/office/officeart/2008/layout/AscendingPictureAccentProcess"/>
    <dgm:cxn modelId="{03D41209-24D6-462D-A715-660ECF3ECD05}" type="presParOf" srcId="{37C8CAEA-728B-4952-AF08-37005C193D0E}" destId="{DC04FC48-DA7F-43E7-A64A-6E740DFF8159}" srcOrd="14" destOrd="0" presId="urn:microsoft.com/office/officeart/2008/layout/AscendingPictureAccentProcess"/>
    <dgm:cxn modelId="{D4C39830-A791-4D78-93B7-E2968E7EA26E}" type="presParOf" srcId="{37C8CAEA-728B-4952-AF08-37005C193D0E}" destId="{A8D5D860-CD10-4E4A-A65D-509C174A3A61}" srcOrd="15" destOrd="0" presId="urn:microsoft.com/office/officeart/2008/layout/AscendingPictureAccentProcess"/>
    <dgm:cxn modelId="{47D2A4E0-D661-4E06-A068-9CAF987F2A79}" type="presParOf" srcId="{A8D5D860-CD10-4E4A-A65D-509C174A3A61}" destId="{01817BD7-EB43-4608-9B8D-9F5821DD175C}" srcOrd="0" destOrd="0" presId="urn:microsoft.com/office/officeart/2008/layout/AscendingPictureAccentProcess"/>
    <dgm:cxn modelId="{ECA2A85C-5A6B-46B4-9C7E-D97DABFCECC8}" type="presParOf" srcId="{37C8CAEA-728B-4952-AF08-37005C193D0E}" destId="{12D40A66-B13A-47ED-9A5D-CF184A4FA705}" srcOrd="16" destOrd="0" presId="urn:microsoft.com/office/officeart/2008/layout/AscendingPictureAccentProcess"/>
    <dgm:cxn modelId="{5A28B126-1A0B-4419-BC15-64D997CDE95E}" type="presParOf" srcId="{37C8CAEA-728B-4952-AF08-37005C193D0E}" destId="{59D359C6-04BF-43D9-B8B9-34378A7730A2}" srcOrd="17" destOrd="0" presId="urn:microsoft.com/office/officeart/2008/layout/AscendingPictureAccentProcess"/>
    <dgm:cxn modelId="{E9FB08FE-EAFA-4071-8CBD-89ED2C421220}" type="presParOf" srcId="{59D359C6-04BF-43D9-B8B9-34378A7730A2}" destId="{3EC603E0-8238-4DE0-916A-788C55DF33A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0F6F6AD-0567-4D35-A811-94638BDC2416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B9EEDDFB-380F-4929-BA41-FF3BC30CA706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9D6BA5ED-8409-4D92-BF89-980F737E580F}" type="parTrans" cxnId="{F2B7C2CD-B86F-49DD-87DB-9A3257D60CE0}">
      <dgm:prSet/>
      <dgm:spPr/>
      <dgm:t>
        <a:bodyPr/>
        <a:lstStyle/>
        <a:p>
          <a:endParaRPr lang="zh-TW" altLang="en-US"/>
        </a:p>
      </dgm:t>
    </dgm:pt>
    <dgm:pt modelId="{48C71B46-92CA-4088-BBB6-6B555CC8117C}" type="sibTrans" cxnId="{F2B7C2CD-B86F-49DD-87DB-9A3257D60CE0}">
      <dgm:prSet/>
      <dgm:spPr/>
      <dgm:t>
        <a:bodyPr/>
        <a:lstStyle/>
        <a:p>
          <a:endParaRPr lang="zh-TW" altLang="en-US"/>
        </a:p>
      </dgm:t>
    </dgm:pt>
    <dgm:pt modelId="{9075FAE4-EF88-4C23-8006-60F866C14008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F95ED2CB-7D0B-4BFA-9F03-43162A72DC48}" type="parTrans" cxnId="{723E199A-42BD-41DE-A15D-71D7F349DC24}">
      <dgm:prSet/>
      <dgm:spPr/>
      <dgm:t>
        <a:bodyPr/>
        <a:lstStyle/>
        <a:p>
          <a:endParaRPr lang="zh-TW" altLang="en-US"/>
        </a:p>
      </dgm:t>
    </dgm:pt>
    <dgm:pt modelId="{5D8669B2-C556-46E4-995D-4CF98B3AE11E}" type="sibTrans" cxnId="{723E199A-42BD-41DE-A15D-71D7F349DC24}">
      <dgm:prSet/>
      <dgm:spPr/>
      <dgm:t>
        <a:bodyPr/>
        <a:lstStyle/>
        <a:p>
          <a:endParaRPr lang="zh-TW" altLang="en-US"/>
        </a:p>
      </dgm:t>
    </dgm:pt>
    <dgm:pt modelId="{2359A3E3-5704-438D-88DB-1E7BD4CB345C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AC08322B-01AB-4CA3-9D4C-F457915880AA}" type="sibTrans" cxnId="{CEF75FAD-0186-4E00-A009-9DE9EA6FB060}">
      <dgm:prSet/>
      <dgm:spPr/>
      <dgm:t>
        <a:bodyPr/>
        <a:lstStyle/>
        <a:p>
          <a:endParaRPr lang="zh-TW" altLang="en-US"/>
        </a:p>
      </dgm:t>
    </dgm:pt>
    <dgm:pt modelId="{F48D40FD-7B84-4102-AE65-3D8A55612A8E}" type="parTrans" cxnId="{CEF75FAD-0186-4E00-A009-9DE9EA6FB060}">
      <dgm:prSet/>
      <dgm:spPr/>
      <dgm:t>
        <a:bodyPr/>
        <a:lstStyle/>
        <a:p>
          <a:endParaRPr lang="zh-TW" altLang="en-US"/>
        </a:p>
      </dgm:t>
    </dgm:pt>
    <dgm:pt modelId="{A37DF911-2F7B-4DD5-BE20-7B15D6166385}" type="pres">
      <dgm:prSet presAssocID="{C0F6F6AD-0567-4D35-A811-94638BDC2416}" presName="Name0" presStyleCnt="0">
        <dgm:presLayoutVars>
          <dgm:dir/>
          <dgm:animLvl val="lvl"/>
          <dgm:resizeHandles val="exact"/>
        </dgm:presLayoutVars>
      </dgm:prSet>
      <dgm:spPr/>
    </dgm:pt>
    <dgm:pt modelId="{C37AD5C5-74D8-4E2C-B221-355AB911F434}" type="pres">
      <dgm:prSet presAssocID="{B9EEDDFB-380F-4929-BA41-FF3BC30CA70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E52AE7-EE10-40FD-A113-9E62138D6ACA}" type="pres">
      <dgm:prSet presAssocID="{48C71B46-92CA-4088-BBB6-6B555CC8117C}" presName="parTxOnlySpace" presStyleCnt="0"/>
      <dgm:spPr/>
    </dgm:pt>
    <dgm:pt modelId="{11DED1B3-A20F-45F9-B60D-2592CC13EEF9}" type="pres">
      <dgm:prSet presAssocID="{9075FAE4-EF88-4C23-8006-60F866C1400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874EE0-DA01-46B2-9A84-A15C842CC252}" type="pres">
      <dgm:prSet presAssocID="{5D8669B2-C556-46E4-995D-4CF98B3AE11E}" presName="parTxOnlySpace" presStyleCnt="0"/>
      <dgm:spPr/>
    </dgm:pt>
    <dgm:pt modelId="{2F86AB47-A7AD-4544-9888-8DAE990FFD0D}" type="pres">
      <dgm:prSet presAssocID="{2359A3E3-5704-438D-88DB-1E7BD4CB345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23E199A-42BD-41DE-A15D-71D7F349DC24}" srcId="{C0F6F6AD-0567-4D35-A811-94638BDC2416}" destId="{9075FAE4-EF88-4C23-8006-60F866C14008}" srcOrd="1" destOrd="0" parTransId="{F95ED2CB-7D0B-4BFA-9F03-43162A72DC48}" sibTransId="{5D8669B2-C556-46E4-995D-4CF98B3AE11E}"/>
    <dgm:cxn modelId="{F2B7C2CD-B86F-49DD-87DB-9A3257D60CE0}" srcId="{C0F6F6AD-0567-4D35-A811-94638BDC2416}" destId="{B9EEDDFB-380F-4929-BA41-FF3BC30CA706}" srcOrd="0" destOrd="0" parTransId="{9D6BA5ED-8409-4D92-BF89-980F737E580F}" sibTransId="{48C71B46-92CA-4088-BBB6-6B555CC8117C}"/>
    <dgm:cxn modelId="{F97545FA-5DE8-4996-ADE3-90D18EE20A04}" type="presOf" srcId="{9075FAE4-EF88-4C23-8006-60F866C14008}" destId="{11DED1B3-A20F-45F9-B60D-2592CC13EEF9}" srcOrd="0" destOrd="0" presId="urn:microsoft.com/office/officeart/2005/8/layout/chevron1"/>
    <dgm:cxn modelId="{B2FE5EE3-6849-438D-9572-73B67328A42D}" type="presOf" srcId="{2359A3E3-5704-438D-88DB-1E7BD4CB345C}" destId="{2F86AB47-A7AD-4544-9888-8DAE990FFD0D}" srcOrd="0" destOrd="0" presId="urn:microsoft.com/office/officeart/2005/8/layout/chevron1"/>
    <dgm:cxn modelId="{CEF75FAD-0186-4E00-A009-9DE9EA6FB060}" srcId="{C0F6F6AD-0567-4D35-A811-94638BDC2416}" destId="{2359A3E3-5704-438D-88DB-1E7BD4CB345C}" srcOrd="2" destOrd="0" parTransId="{F48D40FD-7B84-4102-AE65-3D8A55612A8E}" sibTransId="{AC08322B-01AB-4CA3-9D4C-F457915880AA}"/>
    <dgm:cxn modelId="{03AE26D3-68C3-4571-BBA4-C6C34D919417}" type="presOf" srcId="{B9EEDDFB-380F-4929-BA41-FF3BC30CA706}" destId="{C37AD5C5-74D8-4E2C-B221-355AB911F434}" srcOrd="0" destOrd="0" presId="urn:microsoft.com/office/officeart/2005/8/layout/chevron1"/>
    <dgm:cxn modelId="{89B482DD-DE6C-4BC9-829A-33CB09722123}" type="presOf" srcId="{C0F6F6AD-0567-4D35-A811-94638BDC2416}" destId="{A37DF911-2F7B-4DD5-BE20-7B15D6166385}" srcOrd="0" destOrd="0" presId="urn:microsoft.com/office/officeart/2005/8/layout/chevron1"/>
    <dgm:cxn modelId="{869E1AAB-8617-4930-863B-7C4AE4C67056}" type="presParOf" srcId="{A37DF911-2F7B-4DD5-BE20-7B15D6166385}" destId="{C37AD5C5-74D8-4E2C-B221-355AB911F434}" srcOrd="0" destOrd="0" presId="urn:microsoft.com/office/officeart/2005/8/layout/chevron1"/>
    <dgm:cxn modelId="{1266A4BC-C72C-4105-9CB4-42E6C3D25BA6}" type="presParOf" srcId="{A37DF911-2F7B-4DD5-BE20-7B15D6166385}" destId="{08E52AE7-EE10-40FD-A113-9E62138D6ACA}" srcOrd="1" destOrd="0" presId="urn:microsoft.com/office/officeart/2005/8/layout/chevron1"/>
    <dgm:cxn modelId="{594A8C3E-A68D-43C6-AA4F-03BDCCF67060}" type="presParOf" srcId="{A37DF911-2F7B-4DD5-BE20-7B15D6166385}" destId="{11DED1B3-A20F-45F9-B60D-2592CC13EEF9}" srcOrd="2" destOrd="0" presId="urn:microsoft.com/office/officeart/2005/8/layout/chevron1"/>
    <dgm:cxn modelId="{959051FD-7CDF-4938-A68D-F5276D4E1200}" type="presParOf" srcId="{A37DF911-2F7B-4DD5-BE20-7B15D6166385}" destId="{97874EE0-DA01-46B2-9A84-A15C842CC252}" srcOrd="3" destOrd="0" presId="urn:microsoft.com/office/officeart/2005/8/layout/chevron1"/>
    <dgm:cxn modelId="{23225CB1-AA3E-4A73-A08A-9813EB7CA652}" type="presParOf" srcId="{A37DF911-2F7B-4DD5-BE20-7B15D6166385}" destId="{2F86AB47-A7AD-4544-9888-8DAE990FFD0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0F6F6AD-0567-4D35-A811-94638BDC2416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B9EEDDFB-380F-4929-BA41-FF3BC30CA706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9D6BA5ED-8409-4D92-BF89-980F737E580F}" type="parTrans" cxnId="{F2B7C2CD-B86F-49DD-87DB-9A3257D60CE0}">
      <dgm:prSet/>
      <dgm:spPr/>
      <dgm:t>
        <a:bodyPr/>
        <a:lstStyle/>
        <a:p>
          <a:endParaRPr lang="zh-TW" altLang="en-US"/>
        </a:p>
      </dgm:t>
    </dgm:pt>
    <dgm:pt modelId="{48C71B46-92CA-4088-BBB6-6B555CC8117C}" type="sibTrans" cxnId="{F2B7C2CD-B86F-49DD-87DB-9A3257D60CE0}">
      <dgm:prSet/>
      <dgm:spPr/>
      <dgm:t>
        <a:bodyPr/>
        <a:lstStyle/>
        <a:p>
          <a:endParaRPr lang="zh-TW" altLang="en-US"/>
        </a:p>
      </dgm:t>
    </dgm:pt>
    <dgm:pt modelId="{9075FAE4-EF88-4C23-8006-60F866C14008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F95ED2CB-7D0B-4BFA-9F03-43162A72DC48}" type="parTrans" cxnId="{723E199A-42BD-41DE-A15D-71D7F349DC24}">
      <dgm:prSet/>
      <dgm:spPr/>
      <dgm:t>
        <a:bodyPr/>
        <a:lstStyle/>
        <a:p>
          <a:endParaRPr lang="zh-TW" altLang="en-US"/>
        </a:p>
      </dgm:t>
    </dgm:pt>
    <dgm:pt modelId="{5D8669B2-C556-46E4-995D-4CF98B3AE11E}" type="sibTrans" cxnId="{723E199A-42BD-41DE-A15D-71D7F349DC24}">
      <dgm:prSet/>
      <dgm:spPr/>
      <dgm:t>
        <a:bodyPr/>
        <a:lstStyle/>
        <a:p>
          <a:endParaRPr lang="zh-TW" altLang="en-US"/>
        </a:p>
      </dgm:t>
    </dgm:pt>
    <dgm:pt modelId="{2359A3E3-5704-438D-88DB-1E7BD4CB345C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AC08322B-01AB-4CA3-9D4C-F457915880AA}" type="sibTrans" cxnId="{CEF75FAD-0186-4E00-A009-9DE9EA6FB060}">
      <dgm:prSet/>
      <dgm:spPr/>
      <dgm:t>
        <a:bodyPr/>
        <a:lstStyle/>
        <a:p>
          <a:endParaRPr lang="zh-TW" altLang="en-US"/>
        </a:p>
      </dgm:t>
    </dgm:pt>
    <dgm:pt modelId="{F48D40FD-7B84-4102-AE65-3D8A55612A8E}" type="parTrans" cxnId="{CEF75FAD-0186-4E00-A009-9DE9EA6FB060}">
      <dgm:prSet/>
      <dgm:spPr/>
      <dgm:t>
        <a:bodyPr/>
        <a:lstStyle/>
        <a:p>
          <a:endParaRPr lang="zh-TW" altLang="en-US"/>
        </a:p>
      </dgm:t>
    </dgm:pt>
    <dgm:pt modelId="{A37DF911-2F7B-4DD5-BE20-7B15D6166385}" type="pres">
      <dgm:prSet presAssocID="{C0F6F6AD-0567-4D35-A811-94638BDC2416}" presName="Name0" presStyleCnt="0">
        <dgm:presLayoutVars>
          <dgm:dir/>
          <dgm:animLvl val="lvl"/>
          <dgm:resizeHandles val="exact"/>
        </dgm:presLayoutVars>
      </dgm:prSet>
      <dgm:spPr/>
    </dgm:pt>
    <dgm:pt modelId="{C37AD5C5-74D8-4E2C-B221-355AB911F434}" type="pres">
      <dgm:prSet presAssocID="{B9EEDDFB-380F-4929-BA41-FF3BC30CA70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E52AE7-EE10-40FD-A113-9E62138D6ACA}" type="pres">
      <dgm:prSet presAssocID="{48C71B46-92CA-4088-BBB6-6B555CC8117C}" presName="parTxOnlySpace" presStyleCnt="0"/>
      <dgm:spPr/>
    </dgm:pt>
    <dgm:pt modelId="{11DED1B3-A20F-45F9-B60D-2592CC13EEF9}" type="pres">
      <dgm:prSet presAssocID="{9075FAE4-EF88-4C23-8006-60F866C1400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874EE0-DA01-46B2-9A84-A15C842CC252}" type="pres">
      <dgm:prSet presAssocID="{5D8669B2-C556-46E4-995D-4CF98B3AE11E}" presName="parTxOnlySpace" presStyleCnt="0"/>
      <dgm:spPr/>
    </dgm:pt>
    <dgm:pt modelId="{2F86AB47-A7AD-4544-9888-8DAE990FFD0D}" type="pres">
      <dgm:prSet presAssocID="{2359A3E3-5704-438D-88DB-1E7BD4CB345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23E199A-42BD-41DE-A15D-71D7F349DC24}" srcId="{C0F6F6AD-0567-4D35-A811-94638BDC2416}" destId="{9075FAE4-EF88-4C23-8006-60F866C14008}" srcOrd="1" destOrd="0" parTransId="{F95ED2CB-7D0B-4BFA-9F03-43162A72DC48}" sibTransId="{5D8669B2-C556-46E4-995D-4CF98B3AE11E}"/>
    <dgm:cxn modelId="{7FD1620A-F534-4E7C-ABD1-BB9663C29303}" type="presOf" srcId="{B9EEDDFB-380F-4929-BA41-FF3BC30CA706}" destId="{C37AD5C5-74D8-4E2C-B221-355AB911F434}" srcOrd="0" destOrd="0" presId="urn:microsoft.com/office/officeart/2005/8/layout/chevron1"/>
    <dgm:cxn modelId="{F2B7C2CD-B86F-49DD-87DB-9A3257D60CE0}" srcId="{C0F6F6AD-0567-4D35-A811-94638BDC2416}" destId="{B9EEDDFB-380F-4929-BA41-FF3BC30CA706}" srcOrd="0" destOrd="0" parTransId="{9D6BA5ED-8409-4D92-BF89-980F737E580F}" sibTransId="{48C71B46-92CA-4088-BBB6-6B555CC8117C}"/>
    <dgm:cxn modelId="{CEF75FAD-0186-4E00-A009-9DE9EA6FB060}" srcId="{C0F6F6AD-0567-4D35-A811-94638BDC2416}" destId="{2359A3E3-5704-438D-88DB-1E7BD4CB345C}" srcOrd="2" destOrd="0" parTransId="{F48D40FD-7B84-4102-AE65-3D8A55612A8E}" sibTransId="{AC08322B-01AB-4CA3-9D4C-F457915880AA}"/>
    <dgm:cxn modelId="{771B82E0-B979-4D5E-932F-96B3A31CB8E9}" type="presOf" srcId="{C0F6F6AD-0567-4D35-A811-94638BDC2416}" destId="{A37DF911-2F7B-4DD5-BE20-7B15D6166385}" srcOrd="0" destOrd="0" presId="urn:microsoft.com/office/officeart/2005/8/layout/chevron1"/>
    <dgm:cxn modelId="{B7C914A3-E8BE-459D-8CF6-1E4668862D02}" type="presOf" srcId="{9075FAE4-EF88-4C23-8006-60F866C14008}" destId="{11DED1B3-A20F-45F9-B60D-2592CC13EEF9}" srcOrd="0" destOrd="0" presId="urn:microsoft.com/office/officeart/2005/8/layout/chevron1"/>
    <dgm:cxn modelId="{BAF190A3-0417-436F-964D-416053FE96DA}" type="presOf" srcId="{2359A3E3-5704-438D-88DB-1E7BD4CB345C}" destId="{2F86AB47-A7AD-4544-9888-8DAE990FFD0D}" srcOrd="0" destOrd="0" presId="urn:microsoft.com/office/officeart/2005/8/layout/chevron1"/>
    <dgm:cxn modelId="{7E4C0F98-FE2D-4FED-8D07-650ACE2B4783}" type="presParOf" srcId="{A37DF911-2F7B-4DD5-BE20-7B15D6166385}" destId="{C37AD5C5-74D8-4E2C-B221-355AB911F434}" srcOrd="0" destOrd="0" presId="urn:microsoft.com/office/officeart/2005/8/layout/chevron1"/>
    <dgm:cxn modelId="{DCF2CF78-A78D-45E6-9F28-F9C31BF48135}" type="presParOf" srcId="{A37DF911-2F7B-4DD5-BE20-7B15D6166385}" destId="{08E52AE7-EE10-40FD-A113-9E62138D6ACA}" srcOrd="1" destOrd="0" presId="urn:microsoft.com/office/officeart/2005/8/layout/chevron1"/>
    <dgm:cxn modelId="{235AD555-04DF-422E-9032-EF4CF49A629E}" type="presParOf" srcId="{A37DF911-2F7B-4DD5-BE20-7B15D6166385}" destId="{11DED1B3-A20F-45F9-B60D-2592CC13EEF9}" srcOrd="2" destOrd="0" presId="urn:microsoft.com/office/officeart/2005/8/layout/chevron1"/>
    <dgm:cxn modelId="{6443FE33-A167-4541-B5DA-5EF4C0E9FCE9}" type="presParOf" srcId="{A37DF911-2F7B-4DD5-BE20-7B15D6166385}" destId="{97874EE0-DA01-46B2-9A84-A15C842CC252}" srcOrd="3" destOrd="0" presId="urn:microsoft.com/office/officeart/2005/8/layout/chevron1"/>
    <dgm:cxn modelId="{B817C8E7-A09D-422E-9853-71246E7482E9}" type="presParOf" srcId="{A37DF911-2F7B-4DD5-BE20-7B15D6166385}" destId="{2F86AB47-A7AD-4544-9888-8DAE990FFD0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9F67C55-14D1-4071-A60C-D4A4B521CD75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46D0D09-053F-4C51-861B-FD4F5DCA0F3F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51E8ACB5-E0D6-4922-BA8B-BE7EA125F18F}" type="parTrans" cxnId="{BA40F87A-C0FA-41BD-899D-3AD20E7B029C}">
      <dgm:prSet/>
      <dgm:spPr/>
      <dgm:t>
        <a:bodyPr/>
        <a:lstStyle/>
        <a:p>
          <a:endParaRPr lang="zh-TW" altLang="en-US"/>
        </a:p>
      </dgm:t>
    </dgm:pt>
    <dgm:pt modelId="{C0C63092-7A8C-4136-89A3-12CCC8659741}" type="sibTrans" cxnId="{BA40F87A-C0FA-41BD-899D-3AD20E7B029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zh-TW" altLang="en-US"/>
        </a:p>
      </dgm:t>
    </dgm:pt>
    <dgm:pt modelId="{733AAE67-8B10-4AA6-8AE1-92356257F13F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C12C7E8A-DE1D-4F41-8135-AE8D092E434D}" type="parTrans" cxnId="{F8EA106F-7728-46BB-82B2-321E1C3BAECD}">
      <dgm:prSet/>
      <dgm:spPr/>
      <dgm:t>
        <a:bodyPr/>
        <a:lstStyle/>
        <a:p>
          <a:endParaRPr lang="zh-TW" altLang="en-US"/>
        </a:p>
      </dgm:t>
    </dgm:pt>
    <dgm:pt modelId="{5D6E7EDF-0DB4-4B25-A0B7-99A9F51E1742}" type="sibTrans" cxnId="{F8EA106F-7728-46BB-82B2-321E1C3BAECD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zh-TW" altLang="en-US"/>
        </a:p>
      </dgm:t>
    </dgm:pt>
    <dgm:pt modelId="{9AFD0998-5906-4CE5-930D-E630D379B958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AB97E542-C137-48C8-AD60-9BC2C94264BC}" type="parTrans" cxnId="{592D818C-D185-497C-989D-B95BC2146354}">
      <dgm:prSet/>
      <dgm:spPr/>
      <dgm:t>
        <a:bodyPr/>
        <a:lstStyle/>
        <a:p>
          <a:endParaRPr lang="zh-TW" altLang="en-US"/>
        </a:p>
      </dgm:t>
    </dgm:pt>
    <dgm:pt modelId="{603C89B9-0878-4CED-945D-D23743B8EB86}" type="sibTrans" cxnId="{592D818C-D185-497C-989D-B95BC2146354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zh-TW" altLang="en-US"/>
        </a:p>
      </dgm:t>
    </dgm:pt>
    <dgm:pt modelId="{37C8CAEA-728B-4952-AF08-37005C193D0E}" type="pres">
      <dgm:prSet presAssocID="{A9F67C55-14D1-4071-A60C-D4A4B521CD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007FC6C9-6773-476B-BC4D-B9B0D29A82B2}" type="pres">
      <dgm:prSet presAssocID="{A9F67C55-14D1-4071-A60C-D4A4B521CD75}" presName="dot1" presStyleLbl="alignNode1" presStyleIdx="0" presStyleCnt="12"/>
      <dgm:spPr/>
    </dgm:pt>
    <dgm:pt modelId="{58BEB5A4-AE35-4E6F-8F03-51FBEF2CAF37}" type="pres">
      <dgm:prSet presAssocID="{A9F67C55-14D1-4071-A60C-D4A4B521CD75}" presName="dot2" presStyleLbl="alignNode1" presStyleIdx="1" presStyleCnt="12"/>
      <dgm:spPr/>
    </dgm:pt>
    <dgm:pt modelId="{1DC93193-BB31-4EDC-BD97-A71C70939053}" type="pres">
      <dgm:prSet presAssocID="{A9F67C55-14D1-4071-A60C-D4A4B521CD75}" presName="dot3" presStyleLbl="alignNode1" presStyleIdx="2" presStyleCnt="12"/>
      <dgm:spPr/>
    </dgm:pt>
    <dgm:pt modelId="{69AB20CC-B096-4B0A-AE2E-8BC87357C04E}" type="pres">
      <dgm:prSet presAssocID="{A9F67C55-14D1-4071-A60C-D4A4B521CD75}" presName="dot4" presStyleLbl="alignNode1" presStyleIdx="3" presStyleCnt="12"/>
      <dgm:spPr/>
    </dgm:pt>
    <dgm:pt modelId="{DA42B529-2AA7-4785-A993-2B2614B8D134}" type="pres">
      <dgm:prSet presAssocID="{A9F67C55-14D1-4071-A60C-D4A4B521CD75}" presName="dot5" presStyleLbl="alignNode1" presStyleIdx="4" presStyleCnt="12"/>
      <dgm:spPr/>
    </dgm:pt>
    <dgm:pt modelId="{AADE2E35-7822-4C88-B56B-45A3B8F3209F}" type="pres">
      <dgm:prSet presAssocID="{A9F67C55-14D1-4071-A60C-D4A4B521CD75}" presName="dotArrow1" presStyleLbl="alignNode1" presStyleIdx="5" presStyleCnt="12"/>
      <dgm:spPr/>
    </dgm:pt>
    <dgm:pt modelId="{88AD7DAF-646A-4E2E-A73D-2765AE5ADDC8}" type="pres">
      <dgm:prSet presAssocID="{A9F67C55-14D1-4071-A60C-D4A4B521CD75}" presName="dotArrow2" presStyleLbl="alignNode1" presStyleIdx="6" presStyleCnt="12"/>
      <dgm:spPr/>
    </dgm:pt>
    <dgm:pt modelId="{12F6F132-81DE-4A76-86D2-4CDD0F2927F9}" type="pres">
      <dgm:prSet presAssocID="{A9F67C55-14D1-4071-A60C-D4A4B521CD75}" presName="dotArrow3" presStyleLbl="alignNode1" presStyleIdx="7" presStyleCnt="12"/>
      <dgm:spPr/>
    </dgm:pt>
    <dgm:pt modelId="{6B7C07F2-B446-4798-8346-309F9D61AB11}" type="pres">
      <dgm:prSet presAssocID="{A9F67C55-14D1-4071-A60C-D4A4B521CD75}" presName="dotArrow4" presStyleLbl="alignNode1" presStyleIdx="8" presStyleCnt="12"/>
      <dgm:spPr/>
    </dgm:pt>
    <dgm:pt modelId="{D93956A8-BA0A-48AC-9723-C5776FF946D2}" type="pres">
      <dgm:prSet presAssocID="{A9F67C55-14D1-4071-A60C-D4A4B521CD75}" presName="dotArrow5" presStyleLbl="alignNode1" presStyleIdx="9" presStyleCnt="12"/>
      <dgm:spPr/>
    </dgm:pt>
    <dgm:pt modelId="{B699993C-5D00-49D2-BE97-87C93CB0FFEC}" type="pres">
      <dgm:prSet presAssocID="{A9F67C55-14D1-4071-A60C-D4A4B521CD75}" presName="dotArrow6" presStyleLbl="alignNode1" presStyleIdx="10" presStyleCnt="12"/>
      <dgm:spPr/>
    </dgm:pt>
    <dgm:pt modelId="{338E1CDA-299E-48BF-8BF5-C7817E8DAD48}" type="pres">
      <dgm:prSet presAssocID="{A9F67C55-14D1-4071-A60C-D4A4B521CD75}" presName="dotArrow7" presStyleLbl="alignNode1" presStyleIdx="11" presStyleCnt="12"/>
      <dgm:spPr/>
    </dgm:pt>
    <dgm:pt modelId="{79F97396-BE1B-4B55-B5DE-24E41A1F818E}" type="pres">
      <dgm:prSet presAssocID="{746D0D09-053F-4C51-861B-FD4F5DCA0F3F}" presName="parTx1" presStyleLbl="node1" presStyleIdx="0" presStyleCnt="3"/>
      <dgm:spPr/>
      <dgm:t>
        <a:bodyPr/>
        <a:lstStyle/>
        <a:p>
          <a:endParaRPr lang="zh-TW" altLang="en-US"/>
        </a:p>
      </dgm:t>
    </dgm:pt>
    <dgm:pt modelId="{D55931FB-CBFC-42EF-BF14-680D8063A244}" type="pres">
      <dgm:prSet presAssocID="{C0C63092-7A8C-4136-89A3-12CCC8659741}" presName="picture1" presStyleCnt="0"/>
      <dgm:spPr/>
    </dgm:pt>
    <dgm:pt modelId="{1A86BC67-51EA-46FC-BC1A-A2EA40BAB146}" type="pres">
      <dgm:prSet presAssocID="{C0C63092-7A8C-4136-89A3-12CCC8659741}" presName="imageRepeatNode" presStyleLbl="fgImgPlace1" presStyleIdx="0" presStyleCnt="3"/>
      <dgm:spPr/>
      <dgm:t>
        <a:bodyPr/>
        <a:lstStyle/>
        <a:p>
          <a:endParaRPr lang="zh-TW" altLang="en-US"/>
        </a:p>
      </dgm:t>
    </dgm:pt>
    <dgm:pt modelId="{DC04FC48-DA7F-43E7-A64A-6E740DFF8159}" type="pres">
      <dgm:prSet presAssocID="{733AAE67-8B10-4AA6-8AE1-92356257F13F}" presName="parTx2" presStyleLbl="node1" presStyleIdx="1" presStyleCnt="3"/>
      <dgm:spPr/>
      <dgm:t>
        <a:bodyPr/>
        <a:lstStyle/>
        <a:p>
          <a:endParaRPr lang="zh-TW" altLang="en-US"/>
        </a:p>
      </dgm:t>
    </dgm:pt>
    <dgm:pt modelId="{A8D5D860-CD10-4E4A-A65D-509C174A3A61}" type="pres">
      <dgm:prSet presAssocID="{5D6E7EDF-0DB4-4B25-A0B7-99A9F51E1742}" presName="picture2" presStyleCnt="0"/>
      <dgm:spPr/>
    </dgm:pt>
    <dgm:pt modelId="{01817BD7-EB43-4608-9B8D-9F5821DD175C}" type="pres">
      <dgm:prSet presAssocID="{5D6E7EDF-0DB4-4B25-A0B7-99A9F51E1742}" presName="imageRepeatNode" presStyleLbl="fgImgPlace1" presStyleIdx="1" presStyleCnt="3"/>
      <dgm:spPr/>
      <dgm:t>
        <a:bodyPr/>
        <a:lstStyle/>
        <a:p>
          <a:endParaRPr lang="zh-TW" altLang="en-US"/>
        </a:p>
      </dgm:t>
    </dgm:pt>
    <dgm:pt modelId="{12D40A66-B13A-47ED-9A5D-CF184A4FA705}" type="pres">
      <dgm:prSet presAssocID="{9AFD0998-5906-4CE5-930D-E630D379B958}" presName="parTx3" presStyleLbl="node1" presStyleIdx="2" presStyleCnt="3"/>
      <dgm:spPr/>
      <dgm:t>
        <a:bodyPr/>
        <a:lstStyle/>
        <a:p>
          <a:endParaRPr lang="zh-TW" altLang="en-US"/>
        </a:p>
      </dgm:t>
    </dgm:pt>
    <dgm:pt modelId="{59D359C6-04BF-43D9-B8B9-34378A7730A2}" type="pres">
      <dgm:prSet presAssocID="{603C89B9-0878-4CED-945D-D23743B8EB86}" presName="picture3" presStyleCnt="0"/>
      <dgm:spPr/>
    </dgm:pt>
    <dgm:pt modelId="{3EC603E0-8238-4DE0-916A-788C55DF33A3}" type="pres">
      <dgm:prSet presAssocID="{603C89B9-0878-4CED-945D-D23743B8EB86}" presName="imageRepeatNode" presStyleLbl="fgImgPlace1" presStyleIdx="2" presStyleCnt="3"/>
      <dgm:spPr/>
      <dgm:t>
        <a:bodyPr/>
        <a:lstStyle/>
        <a:p>
          <a:endParaRPr lang="zh-TW" altLang="en-US"/>
        </a:p>
      </dgm:t>
    </dgm:pt>
  </dgm:ptLst>
  <dgm:cxnLst>
    <dgm:cxn modelId="{A4A88DA6-7F3B-41E4-81EE-82C293939074}" type="presOf" srcId="{746D0D09-053F-4C51-861B-FD4F5DCA0F3F}" destId="{79F97396-BE1B-4B55-B5DE-24E41A1F818E}" srcOrd="0" destOrd="0" presId="urn:microsoft.com/office/officeart/2008/layout/AscendingPictureAccentProcess"/>
    <dgm:cxn modelId="{2BA8E0B6-7E7A-4FF3-B1AA-C5A001F354DD}" type="presOf" srcId="{9AFD0998-5906-4CE5-930D-E630D379B958}" destId="{12D40A66-B13A-47ED-9A5D-CF184A4FA705}" srcOrd="0" destOrd="0" presId="urn:microsoft.com/office/officeart/2008/layout/AscendingPictureAccentProcess"/>
    <dgm:cxn modelId="{F8EA106F-7728-46BB-82B2-321E1C3BAECD}" srcId="{A9F67C55-14D1-4071-A60C-D4A4B521CD75}" destId="{733AAE67-8B10-4AA6-8AE1-92356257F13F}" srcOrd="1" destOrd="0" parTransId="{C12C7E8A-DE1D-4F41-8135-AE8D092E434D}" sibTransId="{5D6E7EDF-0DB4-4B25-A0B7-99A9F51E1742}"/>
    <dgm:cxn modelId="{77FC0D7F-8F20-4E23-B2C3-598D3EDCD917}" type="presOf" srcId="{A9F67C55-14D1-4071-A60C-D4A4B521CD75}" destId="{37C8CAEA-728B-4952-AF08-37005C193D0E}" srcOrd="0" destOrd="0" presId="urn:microsoft.com/office/officeart/2008/layout/AscendingPictureAccentProcess"/>
    <dgm:cxn modelId="{BA40F87A-C0FA-41BD-899D-3AD20E7B029C}" srcId="{A9F67C55-14D1-4071-A60C-D4A4B521CD75}" destId="{746D0D09-053F-4C51-861B-FD4F5DCA0F3F}" srcOrd="0" destOrd="0" parTransId="{51E8ACB5-E0D6-4922-BA8B-BE7EA125F18F}" sibTransId="{C0C63092-7A8C-4136-89A3-12CCC8659741}"/>
    <dgm:cxn modelId="{F5843C4C-E19C-47FE-868B-477F885E6C44}" type="presOf" srcId="{5D6E7EDF-0DB4-4B25-A0B7-99A9F51E1742}" destId="{01817BD7-EB43-4608-9B8D-9F5821DD175C}" srcOrd="0" destOrd="0" presId="urn:microsoft.com/office/officeart/2008/layout/AscendingPictureAccentProcess"/>
    <dgm:cxn modelId="{D212F99E-56E8-4166-A9E5-1831FAA27116}" type="presOf" srcId="{603C89B9-0878-4CED-945D-D23743B8EB86}" destId="{3EC603E0-8238-4DE0-916A-788C55DF33A3}" srcOrd="0" destOrd="0" presId="urn:microsoft.com/office/officeart/2008/layout/AscendingPictureAccentProcess"/>
    <dgm:cxn modelId="{10571EAE-8A37-4135-BD5E-D2624F33D53C}" type="presOf" srcId="{C0C63092-7A8C-4136-89A3-12CCC8659741}" destId="{1A86BC67-51EA-46FC-BC1A-A2EA40BAB146}" srcOrd="0" destOrd="0" presId="urn:microsoft.com/office/officeart/2008/layout/AscendingPictureAccentProcess"/>
    <dgm:cxn modelId="{592D818C-D185-497C-989D-B95BC2146354}" srcId="{A9F67C55-14D1-4071-A60C-D4A4B521CD75}" destId="{9AFD0998-5906-4CE5-930D-E630D379B958}" srcOrd="2" destOrd="0" parTransId="{AB97E542-C137-48C8-AD60-9BC2C94264BC}" sibTransId="{603C89B9-0878-4CED-945D-D23743B8EB86}"/>
    <dgm:cxn modelId="{2DB7DDEF-7353-4D3C-9342-04074364B1FC}" type="presOf" srcId="{733AAE67-8B10-4AA6-8AE1-92356257F13F}" destId="{DC04FC48-DA7F-43E7-A64A-6E740DFF8159}" srcOrd="0" destOrd="0" presId="urn:microsoft.com/office/officeart/2008/layout/AscendingPictureAccentProcess"/>
    <dgm:cxn modelId="{8ED63067-8337-40E3-9143-EEDFC3314519}" type="presParOf" srcId="{37C8CAEA-728B-4952-AF08-37005C193D0E}" destId="{007FC6C9-6773-476B-BC4D-B9B0D29A82B2}" srcOrd="0" destOrd="0" presId="urn:microsoft.com/office/officeart/2008/layout/AscendingPictureAccentProcess"/>
    <dgm:cxn modelId="{ED896BDB-827D-4AD9-92D6-FCBFFA550050}" type="presParOf" srcId="{37C8CAEA-728B-4952-AF08-37005C193D0E}" destId="{58BEB5A4-AE35-4E6F-8F03-51FBEF2CAF37}" srcOrd="1" destOrd="0" presId="urn:microsoft.com/office/officeart/2008/layout/AscendingPictureAccentProcess"/>
    <dgm:cxn modelId="{14FF25A1-4F60-4261-9A3F-7FD26EF1D0B4}" type="presParOf" srcId="{37C8CAEA-728B-4952-AF08-37005C193D0E}" destId="{1DC93193-BB31-4EDC-BD97-A71C70939053}" srcOrd="2" destOrd="0" presId="urn:microsoft.com/office/officeart/2008/layout/AscendingPictureAccentProcess"/>
    <dgm:cxn modelId="{4FA7526C-31CD-4C6B-B4F0-21F16A5AD286}" type="presParOf" srcId="{37C8CAEA-728B-4952-AF08-37005C193D0E}" destId="{69AB20CC-B096-4B0A-AE2E-8BC87357C04E}" srcOrd="3" destOrd="0" presId="urn:microsoft.com/office/officeart/2008/layout/AscendingPictureAccentProcess"/>
    <dgm:cxn modelId="{A9C60493-9C0A-42F0-82D6-F9E28F4E79E8}" type="presParOf" srcId="{37C8CAEA-728B-4952-AF08-37005C193D0E}" destId="{DA42B529-2AA7-4785-A993-2B2614B8D134}" srcOrd="4" destOrd="0" presId="urn:microsoft.com/office/officeart/2008/layout/AscendingPictureAccentProcess"/>
    <dgm:cxn modelId="{6507F995-CD8D-4E3B-8972-D81EFE8B39F4}" type="presParOf" srcId="{37C8CAEA-728B-4952-AF08-37005C193D0E}" destId="{AADE2E35-7822-4C88-B56B-45A3B8F3209F}" srcOrd="5" destOrd="0" presId="urn:microsoft.com/office/officeart/2008/layout/AscendingPictureAccentProcess"/>
    <dgm:cxn modelId="{56E4B4BD-FCF6-4EE5-A1DC-AA405583DB2A}" type="presParOf" srcId="{37C8CAEA-728B-4952-AF08-37005C193D0E}" destId="{88AD7DAF-646A-4E2E-A73D-2765AE5ADDC8}" srcOrd="6" destOrd="0" presId="urn:microsoft.com/office/officeart/2008/layout/AscendingPictureAccentProcess"/>
    <dgm:cxn modelId="{BFB36D8D-E7B7-4BB3-8874-BED72F27AB11}" type="presParOf" srcId="{37C8CAEA-728B-4952-AF08-37005C193D0E}" destId="{12F6F132-81DE-4A76-86D2-4CDD0F2927F9}" srcOrd="7" destOrd="0" presId="urn:microsoft.com/office/officeart/2008/layout/AscendingPictureAccentProcess"/>
    <dgm:cxn modelId="{A7CFA3C8-F0D5-4AC8-B8F5-D2563770E27B}" type="presParOf" srcId="{37C8CAEA-728B-4952-AF08-37005C193D0E}" destId="{6B7C07F2-B446-4798-8346-309F9D61AB11}" srcOrd="8" destOrd="0" presId="urn:microsoft.com/office/officeart/2008/layout/AscendingPictureAccentProcess"/>
    <dgm:cxn modelId="{BCA0FE78-B514-4513-BE66-C17874CB65F8}" type="presParOf" srcId="{37C8CAEA-728B-4952-AF08-37005C193D0E}" destId="{D93956A8-BA0A-48AC-9723-C5776FF946D2}" srcOrd="9" destOrd="0" presId="urn:microsoft.com/office/officeart/2008/layout/AscendingPictureAccentProcess"/>
    <dgm:cxn modelId="{D97DDF1B-A122-42E5-BF16-826973A30491}" type="presParOf" srcId="{37C8CAEA-728B-4952-AF08-37005C193D0E}" destId="{B699993C-5D00-49D2-BE97-87C93CB0FFEC}" srcOrd="10" destOrd="0" presId="urn:microsoft.com/office/officeart/2008/layout/AscendingPictureAccentProcess"/>
    <dgm:cxn modelId="{DE051D76-1C87-4043-884F-D13A8A2CDE7A}" type="presParOf" srcId="{37C8CAEA-728B-4952-AF08-37005C193D0E}" destId="{338E1CDA-299E-48BF-8BF5-C7817E8DAD48}" srcOrd="11" destOrd="0" presId="urn:microsoft.com/office/officeart/2008/layout/AscendingPictureAccentProcess"/>
    <dgm:cxn modelId="{58CD4FEA-E98C-40BE-A671-74DD7D6E6399}" type="presParOf" srcId="{37C8CAEA-728B-4952-AF08-37005C193D0E}" destId="{79F97396-BE1B-4B55-B5DE-24E41A1F818E}" srcOrd="12" destOrd="0" presId="urn:microsoft.com/office/officeart/2008/layout/AscendingPictureAccentProcess"/>
    <dgm:cxn modelId="{8374C5DD-7319-4253-814B-96A77BD0EC49}" type="presParOf" srcId="{37C8CAEA-728B-4952-AF08-37005C193D0E}" destId="{D55931FB-CBFC-42EF-BF14-680D8063A244}" srcOrd="13" destOrd="0" presId="urn:microsoft.com/office/officeart/2008/layout/AscendingPictureAccentProcess"/>
    <dgm:cxn modelId="{2FBCAF10-D770-4B1E-8CB1-EB9EB9676375}" type="presParOf" srcId="{D55931FB-CBFC-42EF-BF14-680D8063A244}" destId="{1A86BC67-51EA-46FC-BC1A-A2EA40BAB146}" srcOrd="0" destOrd="0" presId="urn:microsoft.com/office/officeart/2008/layout/AscendingPictureAccentProcess"/>
    <dgm:cxn modelId="{C6BB7DF9-2B17-45BB-B9C1-2C38DC8ED932}" type="presParOf" srcId="{37C8CAEA-728B-4952-AF08-37005C193D0E}" destId="{DC04FC48-DA7F-43E7-A64A-6E740DFF8159}" srcOrd="14" destOrd="0" presId="urn:microsoft.com/office/officeart/2008/layout/AscendingPictureAccentProcess"/>
    <dgm:cxn modelId="{C09757FA-B918-4FA5-AB39-CBB43C046431}" type="presParOf" srcId="{37C8CAEA-728B-4952-AF08-37005C193D0E}" destId="{A8D5D860-CD10-4E4A-A65D-509C174A3A61}" srcOrd="15" destOrd="0" presId="urn:microsoft.com/office/officeart/2008/layout/AscendingPictureAccentProcess"/>
    <dgm:cxn modelId="{DCA11092-C159-4031-93F9-69112290DDD1}" type="presParOf" srcId="{A8D5D860-CD10-4E4A-A65D-509C174A3A61}" destId="{01817BD7-EB43-4608-9B8D-9F5821DD175C}" srcOrd="0" destOrd="0" presId="urn:microsoft.com/office/officeart/2008/layout/AscendingPictureAccentProcess"/>
    <dgm:cxn modelId="{CF9329FE-EABF-40AB-A80B-E655B6CF24E6}" type="presParOf" srcId="{37C8CAEA-728B-4952-AF08-37005C193D0E}" destId="{12D40A66-B13A-47ED-9A5D-CF184A4FA705}" srcOrd="16" destOrd="0" presId="urn:microsoft.com/office/officeart/2008/layout/AscendingPictureAccentProcess"/>
    <dgm:cxn modelId="{4CFCA596-8134-4B7C-8662-5D58F908CFE4}" type="presParOf" srcId="{37C8CAEA-728B-4952-AF08-37005C193D0E}" destId="{59D359C6-04BF-43D9-B8B9-34378A7730A2}" srcOrd="17" destOrd="0" presId="urn:microsoft.com/office/officeart/2008/layout/AscendingPictureAccentProcess"/>
    <dgm:cxn modelId="{DB61FA40-BCAA-4403-AFAB-088CCA183891}" type="presParOf" srcId="{59D359C6-04BF-43D9-B8B9-34378A7730A2}" destId="{3EC603E0-8238-4DE0-916A-788C55DF33A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F6F6AD-0567-4D35-A811-94638BDC2416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B9EEDDFB-380F-4929-BA41-FF3BC30CA706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9D6BA5ED-8409-4D92-BF89-980F737E580F}" type="parTrans" cxnId="{F2B7C2CD-B86F-49DD-87DB-9A3257D60CE0}">
      <dgm:prSet/>
      <dgm:spPr/>
      <dgm:t>
        <a:bodyPr/>
        <a:lstStyle/>
        <a:p>
          <a:endParaRPr lang="zh-TW" altLang="en-US"/>
        </a:p>
      </dgm:t>
    </dgm:pt>
    <dgm:pt modelId="{48C71B46-92CA-4088-BBB6-6B555CC8117C}" type="sibTrans" cxnId="{F2B7C2CD-B86F-49DD-87DB-9A3257D60CE0}">
      <dgm:prSet/>
      <dgm:spPr/>
      <dgm:t>
        <a:bodyPr/>
        <a:lstStyle/>
        <a:p>
          <a:endParaRPr lang="zh-TW" altLang="en-US"/>
        </a:p>
      </dgm:t>
    </dgm:pt>
    <dgm:pt modelId="{9075FAE4-EF88-4C23-8006-60F866C14008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F95ED2CB-7D0B-4BFA-9F03-43162A72DC48}" type="parTrans" cxnId="{723E199A-42BD-41DE-A15D-71D7F349DC24}">
      <dgm:prSet/>
      <dgm:spPr/>
      <dgm:t>
        <a:bodyPr/>
        <a:lstStyle/>
        <a:p>
          <a:endParaRPr lang="zh-TW" altLang="en-US"/>
        </a:p>
      </dgm:t>
    </dgm:pt>
    <dgm:pt modelId="{5D8669B2-C556-46E4-995D-4CF98B3AE11E}" type="sibTrans" cxnId="{723E199A-42BD-41DE-A15D-71D7F349DC24}">
      <dgm:prSet/>
      <dgm:spPr/>
      <dgm:t>
        <a:bodyPr/>
        <a:lstStyle/>
        <a:p>
          <a:endParaRPr lang="zh-TW" altLang="en-US"/>
        </a:p>
      </dgm:t>
    </dgm:pt>
    <dgm:pt modelId="{2359A3E3-5704-438D-88DB-1E7BD4CB345C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AC08322B-01AB-4CA3-9D4C-F457915880AA}" type="sibTrans" cxnId="{CEF75FAD-0186-4E00-A009-9DE9EA6FB060}">
      <dgm:prSet/>
      <dgm:spPr/>
      <dgm:t>
        <a:bodyPr/>
        <a:lstStyle/>
        <a:p>
          <a:endParaRPr lang="zh-TW" altLang="en-US"/>
        </a:p>
      </dgm:t>
    </dgm:pt>
    <dgm:pt modelId="{F48D40FD-7B84-4102-AE65-3D8A55612A8E}" type="parTrans" cxnId="{CEF75FAD-0186-4E00-A009-9DE9EA6FB060}">
      <dgm:prSet/>
      <dgm:spPr/>
      <dgm:t>
        <a:bodyPr/>
        <a:lstStyle/>
        <a:p>
          <a:endParaRPr lang="zh-TW" altLang="en-US"/>
        </a:p>
      </dgm:t>
    </dgm:pt>
    <dgm:pt modelId="{A37DF911-2F7B-4DD5-BE20-7B15D6166385}" type="pres">
      <dgm:prSet presAssocID="{C0F6F6AD-0567-4D35-A811-94638BDC2416}" presName="Name0" presStyleCnt="0">
        <dgm:presLayoutVars>
          <dgm:dir/>
          <dgm:animLvl val="lvl"/>
          <dgm:resizeHandles val="exact"/>
        </dgm:presLayoutVars>
      </dgm:prSet>
      <dgm:spPr/>
    </dgm:pt>
    <dgm:pt modelId="{C37AD5C5-74D8-4E2C-B221-355AB911F434}" type="pres">
      <dgm:prSet presAssocID="{B9EEDDFB-380F-4929-BA41-FF3BC30CA70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E52AE7-EE10-40FD-A113-9E62138D6ACA}" type="pres">
      <dgm:prSet presAssocID="{48C71B46-92CA-4088-BBB6-6B555CC8117C}" presName="parTxOnlySpace" presStyleCnt="0"/>
      <dgm:spPr/>
    </dgm:pt>
    <dgm:pt modelId="{11DED1B3-A20F-45F9-B60D-2592CC13EEF9}" type="pres">
      <dgm:prSet presAssocID="{9075FAE4-EF88-4C23-8006-60F866C1400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874EE0-DA01-46B2-9A84-A15C842CC252}" type="pres">
      <dgm:prSet presAssocID="{5D8669B2-C556-46E4-995D-4CF98B3AE11E}" presName="parTxOnlySpace" presStyleCnt="0"/>
      <dgm:spPr/>
    </dgm:pt>
    <dgm:pt modelId="{2F86AB47-A7AD-4544-9888-8DAE990FFD0D}" type="pres">
      <dgm:prSet presAssocID="{2359A3E3-5704-438D-88DB-1E7BD4CB345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23E199A-42BD-41DE-A15D-71D7F349DC24}" srcId="{C0F6F6AD-0567-4D35-A811-94638BDC2416}" destId="{9075FAE4-EF88-4C23-8006-60F866C14008}" srcOrd="1" destOrd="0" parTransId="{F95ED2CB-7D0B-4BFA-9F03-43162A72DC48}" sibTransId="{5D8669B2-C556-46E4-995D-4CF98B3AE11E}"/>
    <dgm:cxn modelId="{F2B7C2CD-B86F-49DD-87DB-9A3257D60CE0}" srcId="{C0F6F6AD-0567-4D35-A811-94638BDC2416}" destId="{B9EEDDFB-380F-4929-BA41-FF3BC30CA706}" srcOrd="0" destOrd="0" parTransId="{9D6BA5ED-8409-4D92-BF89-980F737E580F}" sibTransId="{48C71B46-92CA-4088-BBB6-6B555CC8117C}"/>
    <dgm:cxn modelId="{AAACA9E5-F2B6-4E5B-8710-C446BE359D31}" type="presOf" srcId="{2359A3E3-5704-438D-88DB-1E7BD4CB345C}" destId="{2F86AB47-A7AD-4544-9888-8DAE990FFD0D}" srcOrd="0" destOrd="0" presId="urn:microsoft.com/office/officeart/2005/8/layout/chevron1"/>
    <dgm:cxn modelId="{434173C7-AD2E-4910-AFE9-5597B58BEB7C}" type="presOf" srcId="{B9EEDDFB-380F-4929-BA41-FF3BC30CA706}" destId="{C37AD5C5-74D8-4E2C-B221-355AB911F434}" srcOrd="0" destOrd="0" presId="urn:microsoft.com/office/officeart/2005/8/layout/chevron1"/>
    <dgm:cxn modelId="{438EAB3F-063F-43F2-BAF8-234174A1F41C}" type="presOf" srcId="{9075FAE4-EF88-4C23-8006-60F866C14008}" destId="{11DED1B3-A20F-45F9-B60D-2592CC13EEF9}" srcOrd="0" destOrd="0" presId="urn:microsoft.com/office/officeart/2005/8/layout/chevron1"/>
    <dgm:cxn modelId="{CEF75FAD-0186-4E00-A009-9DE9EA6FB060}" srcId="{C0F6F6AD-0567-4D35-A811-94638BDC2416}" destId="{2359A3E3-5704-438D-88DB-1E7BD4CB345C}" srcOrd="2" destOrd="0" parTransId="{F48D40FD-7B84-4102-AE65-3D8A55612A8E}" sibTransId="{AC08322B-01AB-4CA3-9D4C-F457915880AA}"/>
    <dgm:cxn modelId="{99F6ACAB-EB08-4FC5-97AA-F9C44CB1D2C1}" type="presOf" srcId="{C0F6F6AD-0567-4D35-A811-94638BDC2416}" destId="{A37DF911-2F7B-4DD5-BE20-7B15D6166385}" srcOrd="0" destOrd="0" presId="urn:microsoft.com/office/officeart/2005/8/layout/chevron1"/>
    <dgm:cxn modelId="{FE746995-E7A7-4AD4-84C1-60B9BF8A33B7}" type="presParOf" srcId="{A37DF911-2F7B-4DD5-BE20-7B15D6166385}" destId="{C37AD5C5-74D8-4E2C-B221-355AB911F434}" srcOrd="0" destOrd="0" presId="urn:microsoft.com/office/officeart/2005/8/layout/chevron1"/>
    <dgm:cxn modelId="{7D2AD6AE-674B-43CF-86D8-B016C93675A0}" type="presParOf" srcId="{A37DF911-2F7B-4DD5-BE20-7B15D6166385}" destId="{08E52AE7-EE10-40FD-A113-9E62138D6ACA}" srcOrd="1" destOrd="0" presId="urn:microsoft.com/office/officeart/2005/8/layout/chevron1"/>
    <dgm:cxn modelId="{049E8ACB-9F15-44E7-A714-353A2F1B7C43}" type="presParOf" srcId="{A37DF911-2F7B-4DD5-BE20-7B15D6166385}" destId="{11DED1B3-A20F-45F9-B60D-2592CC13EEF9}" srcOrd="2" destOrd="0" presId="urn:microsoft.com/office/officeart/2005/8/layout/chevron1"/>
    <dgm:cxn modelId="{CB0C1248-6D91-4AFD-9FCE-76244BC186D3}" type="presParOf" srcId="{A37DF911-2F7B-4DD5-BE20-7B15D6166385}" destId="{97874EE0-DA01-46B2-9A84-A15C842CC252}" srcOrd="3" destOrd="0" presId="urn:microsoft.com/office/officeart/2005/8/layout/chevron1"/>
    <dgm:cxn modelId="{DF389775-A59D-4EB1-857B-550B681A37B5}" type="presParOf" srcId="{A37DF911-2F7B-4DD5-BE20-7B15D6166385}" destId="{2F86AB47-A7AD-4544-9888-8DAE990FFD0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46576B-9711-4D6D-B34B-F585965630F1}" type="doc">
      <dgm:prSet loTypeId="urn:microsoft.com/office/officeart/2005/8/layout/gear1" loCatId="process" qsTypeId="urn:microsoft.com/office/officeart/2005/8/quickstyle/simple5" qsCatId="simple" csTypeId="urn:microsoft.com/office/officeart/2005/8/colors/colorful1" csCatId="colorful" phldr="1"/>
      <dgm:spPr/>
    </dgm:pt>
    <dgm:pt modelId="{2BBC709E-19D8-45E1-9ACD-7A59F723BE59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DF98B38A-4666-40E3-BEBD-B25804BF298A}" type="parTrans" cxnId="{935E0D24-4F21-4790-B4FD-28F07B137D6B}">
      <dgm:prSet/>
      <dgm:spPr/>
      <dgm:t>
        <a:bodyPr/>
        <a:lstStyle/>
        <a:p>
          <a:endParaRPr lang="zh-TW" altLang="en-US"/>
        </a:p>
      </dgm:t>
    </dgm:pt>
    <dgm:pt modelId="{AFA85BDE-17B0-4C27-BB90-69FA7A03F577}" type="sibTrans" cxnId="{935E0D24-4F21-4790-B4FD-28F07B137D6B}">
      <dgm:prSet/>
      <dgm:spPr/>
      <dgm:t>
        <a:bodyPr/>
        <a:lstStyle/>
        <a:p>
          <a:endParaRPr lang="zh-TW" altLang="en-US"/>
        </a:p>
      </dgm:t>
    </dgm:pt>
    <dgm:pt modelId="{B067570B-CA3E-49DD-8392-3A3C07045654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F7EA6CC9-6099-4F23-BE7F-9CAC5E5B9787}" type="parTrans" cxnId="{E548F8A3-3AE0-4AD9-8FAB-BB7E5979AFDC}">
      <dgm:prSet/>
      <dgm:spPr/>
      <dgm:t>
        <a:bodyPr/>
        <a:lstStyle/>
        <a:p>
          <a:endParaRPr lang="zh-TW" altLang="en-US"/>
        </a:p>
      </dgm:t>
    </dgm:pt>
    <dgm:pt modelId="{78AE4ABC-C84B-4EF1-81A2-87E3B39A4025}" type="sibTrans" cxnId="{E548F8A3-3AE0-4AD9-8FAB-BB7E5979AFDC}">
      <dgm:prSet/>
      <dgm:spPr/>
      <dgm:t>
        <a:bodyPr/>
        <a:lstStyle/>
        <a:p>
          <a:endParaRPr lang="zh-TW" altLang="en-US"/>
        </a:p>
      </dgm:t>
    </dgm:pt>
    <dgm:pt modelId="{6F0AFF61-5F18-48F3-A6B8-04AC5C1E4AD1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2C47BB81-76BC-42DD-BC5E-D9B3F6683793}" type="parTrans" cxnId="{CEEDF562-C9A3-4559-93B6-42AFC3D0BD00}">
      <dgm:prSet/>
      <dgm:spPr/>
      <dgm:t>
        <a:bodyPr/>
        <a:lstStyle/>
        <a:p>
          <a:endParaRPr lang="zh-TW" altLang="en-US"/>
        </a:p>
      </dgm:t>
    </dgm:pt>
    <dgm:pt modelId="{A1C61210-3560-4479-8B7B-CCC1945EA9D0}" type="sibTrans" cxnId="{CEEDF562-C9A3-4559-93B6-42AFC3D0BD00}">
      <dgm:prSet/>
      <dgm:spPr/>
      <dgm:t>
        <a:bodyPr/>
        <a:lstStyle/>
        <a:p>
          <a:endParaRPr lang="zh-TW" altLang="en-US"/>
        </a:p>
      </dgm:t>
    </dgm:pt>
    <dgm:pt modelId="{C00383D4-152E-4A7B-A42D-1E2ACFF9B9AB}" type="pres">
      <dgm:prSet presAssocID="{1646576B-9711-4D6D-B34B-F585965630F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D913998-70EF-4F47-98A0-CB2B3B64E0FB}" type="pres">
      <dgm:prSet presAssocID="{2BBC709E-19D8-45E1-9ACD-7A59F723BE5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F6C5B7-3E14-4652-9C02-F888ED0AFEB1}" type="pres">
      <dgm:prSet presAssocID="{2BBC709E-19D8-45E1-9ACD-7A59F723BE59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58C69E36-1156-461B-A3D8-E6C98DA010FD}" type="pres">
      <dgm:prSet presAssocID="{2BBC709E-19D8-45E1-9ACD-7A59F723BE59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9435BA05-4685-41F2-959B-2FE7916AFC5A}" type="pres">
      <dgm:prSet presAssocID="{B067570B-CA3E-49DD-8392-3A3C0704565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805D9E-8DFB-4515-8B21-718A53156A42}" type="pres">
      <dgm:prSet presAssocID="{B067570B-CA3E-49DD-8392-3A3C07045654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A0EB5D37-253D-4660-89C4-2DAB21C445D7}" type="pres">
      <dgm:prSet presAssocID="{B067570B-CA3E-49DD-8392-3A3C07045654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B2C9A208-9103-4A10-B120-4EFE3973457A}" type="pres">
      <dgm:prSet presAssocID="{6F0AFF61-5F18-48F3-A6B8-04AC5C1E4AD1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0ED07A65-1928-4FAA-90A5-BAD2FC8F013E}" type="pres">
      <dgm:prSet presAssocID="{6F0AFF61-5F18-48F3-A6B8-04AC5C1E4AD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7DB25D-2F42-4D1E-A8DB-AB6D7008FE08}" type="pres">
      <dgm:prSet presAssocID="{6F0AFF61-5F18-48F3-A6B8-04AC5C1E4AD1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E653894F-9CC5-436D-A86D-808F1FAAC662}" type="pres">
      <dgm:prSet presAssocID="{6F0AFF61-5F18-48F3-A6B8-04AC5C1E4AD1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6D470847-AD41-428F-A1F5-57B668E92EBE}" type="pres">
      <dgm:prSet presAssocID="{AFA85BDE-17B0-4C27-BB90-69FA7A03F577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90D30508-2B69-45FB-B02E-C50FB747D43A}" type="pres">
      <dgm:prSet presAssocID="{78AE4ABC-C84B-4EF1-81A2-87E3B39A4025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0E724513-F01E-4311-B202-FC05E7F5D44A}" type="pres">
      <dgm:prSet presAssocID="{A1C61210-3560-4479-8B7B-CCC1945EA9D0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5BAAA955-7109-469C-9AA5-DDA79D4A009C}" type="presOf" srcId="{2BBC709E-19D8-45E1-9ACD-7A59F723BE59}" destId="{3AF6C5B7-3E14-4652-9C02-F888ED0AFEB1}" srcOrd="1" destOrd="0" presId="urn:microsoft.com/office/officeart/2005/8/layout/gear1"/>
    <dgm:cxn modelId="{747BAADA-1FAE-47FD-96A9-5970D0065537}" type="presOf" srcId="{AFA85BDE-17B0-4C27-BB90-69FA7A03F577}" destId="{6D470847-AD41-428F-A1F5-57B668E92EBE}" srcOrd="0" destOrd="0" presId="urn:microsoft.com/office/officeart/2005/8/layout/gear1"/>
    <dgm:cxn modelId="{DD8BAC0C-99E7-4D77-B44A-FDEE8E6E2302}" type="presOf" srcId="{6F0AFF61-5F18-48F3-A6B8-04AC5C1E4AD1}" destId="{B2C9A208-9103-4A10-B120-4EFE3973457A}" srcOrd="0" destOrd="0" presId="urn:microsoft.com/office/officeart/2005/8/layout/gear1"/>
    <dgm:cxn modelId="{0B6CCC47-976C-4AAF-AC87-129679ED5EEC}" type="presOf" srcId="{6F0AFF61-5F18-48F3-A6B8-04AC5C1E4AD1}" destId="{E653894F-9CC5-436D-A86D-808F1FAAC662}" srcOrd="3" destOrd="0" presId="urn:microsoft.com/office/officeart/2005/8/layout/gear1"/>
    <dgm:cxn modelId="{E548F8A3-3AE0-4AD9-8FAB-BB7E5979AFDC}" srcId="{1646576B-9711-4D6D-B34B-F585965630F1}" destId="{B067570B-CA3E-49DD-8392-3A3C07045654}" srcOrd="1" destOrd="0" parTransId="{F7EA6CC9-6099-4F23-BE7F-9CAC5E5B9787}" sibTransId="{78AE4ABC-C84B-4EF1-81A2-87E3B39A4025}"/>
    <dgm:cxn modelId="{F4B4855F-AF60-4263-9FC4-744971B173A0}" type="presOf" srcId="{B067570B-CA3E-49DD-8392-3A3C07045654}" destId="{A0EB5D37-253D-4660-89C4-2DAB21C445D7}" srcOrd="2" destOrd="0" presId="urn:microsoft.com/office/officeart/2005/8/layout/gear1"/>
    <dgm:cxn modelId="{ED6DA27D-01B1-480F-BDD3-6F8D8820059D}" type="presOf" srcId="{6F0AFF61-5F18-48F3-A6B8-04AC5C1E4AD1}" destId="{457DB25D-2F42-4D1E-A8DB-AB6D7008FE08}" srcOrd="2" destOrd="0" presId="urn:microsoft.com/office/officeart/2005/8/layout/gear1"/>
    <dgm:cxn modelId="{CED46B5A-B767-48C2-B4DC-E347738B129E}" type="presOf" srcId="{2BBC709E-19D8-45E1-9ACD-7A59F723BE59}" destId="{58C69E36-1156-461B-A3D8-E6C98DA010FD}" srcOrd="2" destOrd="0" presId="urn:microsoft.com/office/officeart/2005/8/layout/gear1"/>
    <dgm:cxn modelId="{BF0B425A-4631-4AEC-AA14-E8F663ACA29B}" type="presOf" srcId="{2BBC709E-19D8-45E1-9ACD-7A59F723BE59}" destId="{1D913998-70EF-4F47-98A0-CB2B3B64E0FB}" srcOrd="0" destOrd="0" presId="urn:microsoft.com/office/officeart/2005/8/layout/gear1"/>
    <dgm:cxn modelId="{CEEDF562-C9A3-4559-93B6-42AFC3D0BD00}" srcId="{1646576B-9711-4D6D-B34B-F585965630F1}" destId="{6F0AFF61-5F18-48F3-A6B8-04AC5C1E4AD1}" srcOrd="2" destOrd="0" parTransId="{2C47BB81-76BC-42DD-BC5E-D9B3F6683793}" sibTransId="{A1C61210-3560-4479-8B7B-CCC1945EA9D0}"/>
    <dgm:cxn modelId="{935E0D24-4F21-4790-B4FD-28F07B137D6B}" srcId="{1646576B-9711-4D6D-B34B-F585965630F1}" destId="{2BBC709E-19D8-45E1-9ACD-7A59F723BE59}" srcOrd="0" destOrd="0" parTransId="{DF98B38A-4666-40E3-BEBD-B25804BF298A}" sibTransId="{AFA85BDE-17B0-4C27-BB90-69FA7A03F577}"/>
    <dgm:cxn modelId="{21350E1B-6C78-4979-A87C-D223F8CC2283}" type="presOf" srcId="{B067570B-CA3E-49DD-8392-3A3C07045654}" destId="{9435BA05-4685-41F2-959B-2FE7916AFC5A}" srcOrd="0" destOrd="0" presId="urn:microsoft.com/office/officeart/2005/8/layout/gear1"/>
    <dgm:cxn modelId="{239130D9-82D0-49C4-9CF4-7EE552ADD7B7}" type="presOf" srcId="{1646576B-9711-4D6D-B34B-F585965630F1}" destId="{C00383D4-152E-4A7B-A42D-1E2ACFF9B9AB}" srcOrd="0" destOrd="0" presId="urn:microsoft.com/office/officeart/2005/8/layout/gear1"/>
    <dgm:cxn modelId="{5DC46091-A656-4825-98F9-3931042D3D75}" type="presOf" srcId="{78AE4ABC-C84B-4EF1-81A2-87E3B39A4025}" destId="{90D30508-2B69-45FB-B02E-C50FB747D43A}" srcOrd="0" destOrd="0" presId="urn:microsoft.com/office/officeart/2005/8/layout/gear1"/>
    <dgm:cxn modelId="{480D69D8-26DE-4754-87FF-3D9DE1562351}" type="presOf" srcId="{A1C61210-3560-4479-8B7B-CCC1945EA9D0}" destId="{0E724513-F01E-4311-B202-FC05E7F5D44A}" srcOrd="0" destOrd="0" presId="urn:microsoft.com/office/officeart/2005/8/layout/gear1"/>
    <dgm:cxn modelId="{CFFDDE8D-C039-4379-9E26-AD1BA1EB8CF9}" type="presOf" srcId="{B067570B-CA3E-49DD-8392-3A3C07045654}" destId="{5B805D9E-8DFB-4515-8B21-718A53156A42}" srcOrd="1" destOrd="0" presId="urn:microsoft.com/office/officeart/2005/8/layout/gear1"/>
    <dgm:cxn modelId="{60037250-10DD-4C5A-8C9C-786D933A118B}" type="presOf" srcId="{6F0AFF61-5F18-48F3-A6B8-04AC5C1E4AD1}" destId="{0ED07A65-1928-4FAA-90A5-BAD2FC8F013E}" srcOrd="1" destOrd="0" presId="urn:microsoft.com/office/officeart/2005/8/layout/gear1"/>
    <dgm:cxn modelId="{B4E760B4-9EA5-45DB-A488-CF0E2B95EA0A}" type="presParOf" srcId="{C00383D4-152E-4A7B-A42D-1E2ACFF9B9AB}" destId="{1D913998-70EF-4F47-98A0-CB2B3B64E0FB}" srcOrd="0" destOrd="0" presId="urn:microsoft.com/office/officeart/2005/8/layout/gear1"/>
    <dgm:cxn modelId="{B17F2744-C627-4FBA-9EDF-3FC0F34F49F5}" type="presParOf" srcId="{C00383D4-152E-4A7B-A42D-1E2ACFF9B9AB}" destId="{3AF6C5B7-3E14-4652-9C02-F888ED0AFEB1}" srcOrd="1" destOrd="0" presId="urn:microsoft.com/office/officeart/2005/8/layout/gear1"/>
    <dgm:cxn modelId="{45B06112-FD2C-4FAD-A8CC-D96796771016}" type="presParOf" srcId="{C00383D4-152E-4A7B-A42D-1E2ACFF9B9AB}" destId="{58C69E36-1156-461B-A3D8-E6C98DA010FD}" srcOrd="2" destOrd="0" presId="urn:microsoft.com/office/officeart/2005/8/layout/gear1"/>
    <dgm:cxn modelId="{F0A8C220-0965-4FC2-947A-2564C3921CBC}" type="presParOf" srcId="{C00383D4-152E-4A7B-A42D-1E2ACFF9B9AB}" destId="{9435BA05-4685-41F2-959B-2FE7916AFC5A}" srcOrd="3" destOrd="0" presId="urn:microsoft.com/office/officeart/2005/8/layout/gear1"/>
    <dgm:cxn modelId="{CB8ECF4E-9EF9-4541-A038-258580EC2A66}" type="presParOf" srcId="{C00383D4-152E-4A7B-A42D-1E2ACFF9B9AB}" destId="{5B805D9E-8DFB-4515-8B21-718A53156A42}" srcOrd="4" destOrd="0" presId="urn:microsoft.com/office/officeart/2005/8/layout/gear1"/>
    <dgm:cxn modelId="{C031E4B9-A6BA-4589-9920-9F9156384E4D}" type="presParOf" srcId="{C00383D4-152E-4A7B-A42D-1E2ACFF9B9AB}" destId="{A0EB5D37-253D-4660-89C4-2DAB21C445D7}" srcOrd="5" destOrd="0" presId="urn:microsoft.com/office/officeart/2005/8/layout/gear1"/>
    <dgm:cxn modelId="{E857CAEE-F9A0-40B1-935C-D483BAB91991}" type="presParOf" srcId="{C00383D4-152E-4A7B-A42D-1E2ACFF9B9AB}" destId="{B2C9A208-9103-4A10-B120-4EFE3973457A}" srcOrd="6" destOrd="0" presId="urn:microsoft.com/office/officeart/2005/8/layout/gear1"/>
    <dgm:cxn modelId="{D433C425-B38F-47C9-BBDB-B59FC6D13175}" type="presParOf" srcId="{C00383D4-152E-4A7B-A42D-1E2ACFF9B9AB}" destId="{0ED07A65-1928-4FAA-90A5-BAD2FC8F013E}" srcOrd="7" destOrd="0" presId="urn:microsoft.com/office/officeart/2005/8/layout/gear1"/>
    <dgm:cxn modelId="{67E3A5E8-0BC0-4C53-8305-236F5A025E5D}" type="presParOf" srcId="{C00383D4-152E-4A7B-A42D-1E2ACFF9B9AB}" destId="{457DB25D-2F42-4D1E-A8DB-AB6D7008FE08}" srcOrd="8" destOrd="0" presId="urn:microsoft.com/office/officeart/2005/8/layout/gear1"/>
    <dgm:cxn modelId="{8CF0C4B8-B191-4E5D-91CF-3ABA9066251D}" type="presParOf" srcId="{C00383D4-152E-4A7B-A42D-1E2ACFF9B9AB}" destId="{E653894F-9CC5-436D-A86D-808F1FAAC662}" srcOrd="9" destOrd="0" presId="urn:microsoft.com/office/officeart/2005/8/layout/gear1"/>
    <dgm:cxn modelId="{497656DE-A136-4A0C-B145-7261478C7DE3}" type="presParOf" srcId="{C00383D4-152E-4A7B-A42D-1E2ACFF9B9AB}" destId="{6D470847-AD41-428F-A1F5-57B668E92EBE}" srcOrd="10" destOrd="0" presId="urn:microsoft.com/office/officeart/2005/8/layout/gear1"/>
    <dgm:cxn modelId="{713F5D6B-FDE5-442A-9539-341A9C99FA75}" type="presParOf" srcId="{C00383D4-152E-4A7B-A42D-1E2ACFF9B9AB}" destId="{90D30508-2B69-45FB-B02E-C50FB747D43A}" srcOrd="11" destOrd="0" presId="urn:microsoft.com/office/officeart/2005/8/layout/gear1"/>
    <dgm:cxn modelId="{B0E56A16-70ED-4242-8776-71265FF432C7}" type="presParOf" srcId="{C00383D4-152E-4A7B-A42D-1E2ACFF9B9AB}" destId="{0E724513-F01E-4311-B202-FC05E7F5D44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F6F6AD-0567-4D35-A811-94638BDC2416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B9EEDDFB-380F-4929-BA41-FF3BC30CA706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9D6BA5ED-8409-4D92-BF89-980F737E580F}" type="parTrans" cxnId="{F2B7C2CD-B86F-49DD-87DB-9A3257D60CE0}">
      <dgm:prSet/>
      <dgm:spPr/>
      <dgm:t>
        <a:bodyPr/>
        <a:lstStyle/>
        <a:p>
          <a:endParaRPr lang="zh-TW" altLang="en-US"/>
        </a:p>
      </dgm:t>
    </dgm:pt>
    <dgm:pt modelId="{48C71B46-92CA-4088-BBB6-6B555CC8117C}" type="sibTrans" cxnId="{F2B7C2CD-B86F-49DD-87DB-9A3257D60CE0}">
      <dgm:prSet/>
      <dgm:spPr/>
      <dgm:t>
        <a:bodyPr/>
        <a:lstStyle/>
        <a:p>
          <a:endParaRPr lang="zh-TW" altLang="en-US"/>
        </a:p>
      </dgm:t>
    </dgm:pt>
    <dgm:pt modelId="{9075FAE4-EF88-4C23-8006-60F866C14008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F95ED2CB-7D0B-4BFA-9F03-43162A72DC48}" type="parTrans" cxnId="{723E199A-42BD-41DE-A15D-71D7F349DC24}">
      <dgm:prSet/>
      <dgm:spPr/>
      <dgm:t>
        <a:bodyPr/>
        <a:lstStyle/>
        <a:p>
          <a:endParaRPr lang="zh-TW" altLang="en-US"/>
        </a:p>
      </dgm:t>
    </dgm:pt>
    <dgm:pt modelId="{5D8669B2-C556-46E4-995D-4CF98B3AE11E}" type="sibTrans" cxnId="{723E199A-42BD-41DE-A15D-71D7F349DC24}">
      <dgm:prSet/>
      <dgm:spPr/>
      <dgm:t>
        <a:bodyPr/>
        <a:lstStyle/>
        <a:p>
          <a:endParaRPr lang="zh-TW" altLang="en-US"/>
        </a:p>
      </dgm:t>
    </dgm:pt>
    <dgm:pt modelId="{2359A3E3-5704-438D-88DB-1E7BD4CB345C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AC08322B-01AB-4CA3-9D4C-F457915880AA}" type="sibTrans" cxnId="{CEF75FAD-0186-4E00-A009-9DE9EA6FB060}">
      <dgm:prSet/>
      <dgm:spPr/>
      <dgm:t>
        <a:bodyPr/>
        <a:lstStyle/>
        <a:p>
          <a:endParaRPr lang="zh-TW" altLang="en-US"/>
        </a:p>
      </dgm:t>
    </dgm:pt>
    <dgm:pt modelId="{F48D40FD-7B84-4102-AE65-3D8A55612A8E}" type="parTrans" cxnId="{CEF75FAD-0186-4E00-A009-9DE9EA6FB060}">
      <dgm:prSet/>
      <dgm:spPr/>
      <dgm:t>
        <a:bodyPr/>
        <a:lstStyle/>
        <a:p>
          <a:endParaRPr lang="zh-TW" altLang="en-US"/>
        </a:p>
      </dgm:t>
    </dgm:pt>
    <dgm:pt modelId="{A37DF911-2F7B-4DD5-BE20-7B15D6166385}" type="pres">
      <dgm:prSet presAssocID="{C0F6F6AD-0567-4D35-A811-94638BDC2416}" presName="Name0" presStyleCnt="0">
        <dgm:presLayoutVars>
          <dgm:dir/>
          <dgm:animLvl val="lvl"/>
          <dgm:resizeHandles val="exact"/>
        </dgm:presLayoutVars>
      </dgm:prSet>
      <dgm:spPr/>
    </dgm:pt>
    <dgm:pt modelId="{C37AD5C5-74D8-4E2C-B221-355AB911F434}" type="pres">
      <dgm:prSet presAssocID="{B9EEDDFB-380F-4929-BA41-FF3BC30CA70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E52AE7-EE10-40FD-A113-9E62138D6ACA}" type="pres">
      <dgm:prSet presAssocID="{48C71B46-92CA-4088-BBB6-6B555CC8117C}" presName="parTxOnlySpace" presStyleCnt="0"/>
      <dgm:spPr/>
    </dgm:pt>
    <dgm:pt modelId="{11DED1B3-A20F-45F9-B60D-2592CC13EEF9}" type="pres">
      <dgm:prSet presAssocID="{9075FAE4-EF88-4C23-8006-60F866C1400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874EE0-DA01-46B2-9A84-A15C842CC252}" type="pres">
      <dgm:prSet presAssocID="{5D8669B2-C556-46E4-995D-4CF98B3AE11E}" presName="parTxOnlySpace" presStyleCnt="0"/>
      <dgm:spPr/>
    </dgm:pt>
    <dgm:pt modelId="{2F86AB47-A7AD-4544-9888-8DAE990FFD0D}" type="pres">
      <dgm:prSet presAssocID="{2359A3E3-5704-438D-88DB-1E7BD4CB345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23E199A-42BD-41DE-A15D-71D7F349DC24}" srcId="{C0F6F6AD-0567-4D35-A811-94638BDC2416}" destId="{9075FAE4-EF88-4C23-8006-60F866C14008}" srcOrd="1" destOrd="0" parTransId="{F95ED2CB-7D0B-4BFA-9F03-43162A72DC48}" sibTransId="{5D8669B2-C556-46E4-995D-4CF98B3AE11E}"/>
    <dgm:cxn modelId="{F2B7C2CD-B86F-49DD-87DB-9A3257D60CE0}" srcId="{C0F6F6AD-0567-4D35-A811-94638BDC2416}" destId="{B9EEDDFB-380F-4929-BA41-FF3BC30CA706}" srcOrd="0" destOrd="0" parTransId="{9D6BA5ED-8409-4D92-BF89-980F737E580F}" sibTransId="{48C71B46-92CA-4088-BBB6-6B555CC8117C}"/>
    <dgm:cxn modelId="{E5F338A1-DA1F-401C-8864-5588B503B516}" type="presOf" srcId="{2359A3E3-5704-438D-88DB-1E7BD4CB345C}" destId="{2F86AB47-A7AD-4544-9888-8DAE990FFD0D}" srcOrd="0" destOrd="0" presId="urn:microsoft.com/office/officeart/2005/8/layout/chevron1"/>
    <dgm:cxn modelId="{CEF75FAD-0186-4E00-A009-9DE9EA6FB060}" srcId="{C0F6F6AD-0567-4D35-A811-94638BDC2416}" destId="{2359A3E3-5704-438D-88DB-1E7BD4CB345C}" srcOrd="2" destOrd="0" parTransId="{F48D40FD-7B84-4102-AE65-3D8A55612A8E}" sibTransId="{AC08322B-01AB-4CA3-9D4C-F457915880AA}"/>
    <dgm:cxn modelId="{E9633517-8E40-4636-9B43-5E92A1CD0911}" type="presOf" srcId="{C0F6F6AD-0567-4D35-A811-94638BDC2416}" destId="{A37DF911-2F7B-4DD5-BE20-7B15D6166385}" srcOrd="0" destOrd="0" presId="urn:microsoft.com/office/officeart/2005/8/layout/chevron1"/>
    <dgm:cxn modelId="{86FDAF10-4B72-4AB5-9D3D-E7B2E6B83DA4}" type="presOf" srcId="{B9EEDDFB-380F-4929-BA41-FF3BC30CA706}" destId="{C37AD5C5-74D8-4E2C-B221-355AB911F434}" srcOrd="0" destOrd="0" presId="urn:microsoft.com/office/officeart/2005/8/layout/chevron1"/>
    <dgm:cxn modelId="{626C7CA2-E294-4223-9729-6F8F36582621}" type="presOf" srcId="{9075FAE4-EF88-4C23-8006-60F866C14008}" destId="{11DED1B3-A20F-45F9-B60D-2592CC13EEF9}" srcOrd="0" destOrd="0" presId="urn:microsoft.com/office/officeart/2005/8/layout/chevron1"/>
    <dgm:cxn modelId="{1B694931-DDDA-444C-8CC3-399A1D03C3E1}" type="presParOf" srcId="{A37DF911-2F7B-4DD5-BE20-7B15D6166385}" destId="{C37AD5C5-74D8-4E2C-B221-355AB911F434}" srcOrd="0" destOrd="0" presId="urn:microsoft.com/office/officeart/2005/8/layout/chevron1"/>
    <dgm:cxn modelId="{E74C6A06-68F9-4BB1-9B0D-C8B48ABF192A}" type="presParOf" srcId="{A37DF911-2F7B-4DD5-BE20-7B15D6166385}" destId="{08E52AE7-EE10-40FD-A113-9E62138D6ACA}" srcOrd="1" destOrd="0" presId="urn:microsoft.com/office/officeart/2005/8/layout/chevron1"/>
    <dgm:cxn modelId="{4EFCC581-FEDB-4113-9452-A07DA8E56E32}" type="presParOf" srcId="{A37DF911-2F7B-4DD5-BE20-7B15D6166385}" destId="{11DED1B3-A20F-45F9-B60D-2592CC13EEF9}" srcOrd="2" destOrd="0" presId="urn:microsoft.com/office/officeart/2005/8/layout/chevron1"/>
    <dgm:cxn modelId="{6B98A911-4D87-46FE-B1A1-BF2E39BC5BCE}" type="presParOf" srcId="{A37DF911-2F7B-4DD5-BE20-7B15D6166385}" destId="{97874EE0-DA01-46B2-9A84-A15C842CC252}" srcOrd="3" destOrd="0" presId="urn:microsoft.com/office/officeart/2005/8/layout/chevron1"/>
    <dgm:cxn modelId="{2B89C7F3-E671-4299-8EE2-B39F17888DAF}" type="presParOf" srcId="{A37DF911-2F7B-4DD5-BE20-7B15D6166385}" destId="{2F86AB47-A7AD-4544-9888-8DAE990FFD0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F6F6AD-0567-4D35-A811-94638BDC2416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B9EEDDFB-380F-4929-BA41-FF3BC30CA706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9D6BA5ED-8409-4D92-BF89-980F737E580F}" type="parTrans" cxnId="{F2B7C2CD-B86F-49DD-87DB-9A3257D60CE0}">
      <dgm:prSet/>
      <dgm:spPr/>
      <dgm:t>
        <a:bodyPr/>
        <a:lstStyle/>
        <a:p>
          <a:endParaRPr lang="zh-TW" altLang="en-US"/>
        </a:p>
      </dgm:t>
    </dgm:pt>
    <dgm:pt modelId="{48C71B46-92CA-4088-BBB6-6B555CC8117C}" type="sibTrans" cxnId="{F2B7C2CD-B86F-49DD-87DB-9A3257D60CE0}">
      <dgm:prSet/>
      <dgm:spPr/>
      <dgm:t>
        <a:bodyPr/>
        <a:lstStyle/>
        <a:p>
          <a:endParaRPr lang="zh-TW" altLang="en-US"/>
        </a:p>
      </dgm:t>
    </dgm:pt>
    <dgm:pt modelId="{9075FAE4-EF88-4C23-8006-60F866C14008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F95ED2CB-7D0B-4BFA-9F03-43162A72DC48}" type="parTrans" cxnId="{723E199A-42BD-41DE-A15D-71D7F349DC24}">
      <dgm:prSet/>
      <dgm:spPr/>
      <dgm:t>
        <a:bodyPr/>
        <a:lstStyle/>
        <a:p>
          <a:endParaRPr lang="zh-TW" altLang="en-US"/>
        </a:p>
      </dgm:t>
    </dgm:pt>
    <dgm:pt modelId="{5D8669B2-C556-46E4-995D-4CF98B3AE11E}" type="sibTrans" cxnId="{723E199A-42BD-41DE-A15D-71D7F349DC24}">
      <dgm:prSet/>
      <dgm:spPr/>
      <dgm:t>
        <a:bodyPr/>
        <a:lstStyle/>
        <a:p>
          <a:endParaRPr lang="zh-TW" altLang="en-US"/>
        </a:p>
      </dgm:t>
    </dgm:pt>
    <dgm:pt modelId="{2359A3E3-5704-438D-88DB-1E7BD4CB345C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AC08322B-01AB-4CA3-9D4C-F457915880AA}" type="sibTrans" cxnId="{CEF75FAD-0186-4E00-A009-9DE9EA6FB060}">
      <dgm:prSet/>
      <dgm:spPr/>
      <dgm:t>
        <a:bodyPr/>
        <a:lstStyle/>
        <a:p>
          <a:endParaRPr lang="zh-TW" altLang="en-US"/>
        </a:p>
      </dgm:t>
    </dgm:pt>
    <dgm:pt modelId="{F48D40FD-7B84-4102-AE65-3D8A55612A8E}" type="parTrans" cxnId="{CEF75FAD-0186-4E00-A009-9DE9EA6FB060}">
      <dgm:prSet/>
      <dgm:spPr/>
      <dgm:t>
        <a:bodyPr/>
        <a:lstStyle/>
        <a:p>
          <a:endParaRPr lang="zh-TW" altLang="en-US"/>
        </a:p>
      </dgm:t>
    </dgm:pt>
    <dgm:pt modelId="{A37DF911-2F7B-4DD5-BE20-7B15D6166385}" type="pres">
      <dgm:prSet presAssocID="{C0F6F6AD-0567-4D35-A811-94638BDC2416}" presName="Name0" presStyleCnt="0">
        <dgm:presLayoutVars>
          <dgm:dir/>
          <dgm:animLvl val="lvl"/>
          <dgm:resizeHandles val="exact"/>
        </dgm:presLayoutVars>
      </dgm:prSet>
      <dgm:spPr/>
    </dgm:pt>
    <dgm:pt modelId="{C37AD5C5-74D8-4E2C-B221-355AB911F434}" type="pres">
      <dgm:prSet presAssocID="{B9EEDDFB-380F-4929-BA41-FF3BC30CA70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E52AE7-EE10-40FD-A113-9E62138D6ACA}" type="pres">
      <dgm:prSet presAssocID="{48C71B46-92CA-4088-BBB6-6B555CC8117C}" presName="parTxOnlySpace" presStyleCnt="0"/>
      <dgm:spPr/>
    </dgm:pt>
    <dgm:pt modelId="{11DED1B3-A20F-45F9-B60D-2592CC13EEF9}" type="pres">
      <dgm:prSet presAssocID="{9075FAE4-EF88-4C23-8006-60F866C1400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874EE0-DA01-46B2-9A84-A15C842CC252}" type="pres">
      <dgm:prSet presAssocID="{5D8669B2-C556-46E4-995D-4CF98B3AE11E}" presName="parTxOnlySpace" presStyleCnt="0"/>
      <dgm:spPr/>
    </dgm:pt>
    <dgm:pt modelId="{2F86AB47-A7AD-4544-9888-8DAE990FFD0D}" type="pres">
      <dgm:prSet presAssocID="{2359A3E3-5704-438D-88DB-1E7BD4CB345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2B7C2CD-B86F-49DD-87DB-9A3257D60CE0}" srcId="{C0F6F6AD-0567-4D35-A811-94638BDC2416}" destId="{B9EEDDFB-380F-4929-BA41-FF3BC30CA706}" srcOrd="0" destOrd="0" parTransId="{9D6BA5ED-8409-4D92-BF89-980F737E580F}" sibTransId="{48C71B46-92CA-4088-BBB6-6B555CC8117C}"/>
    <dgm:cxn modelId="{CEF75FAD-0186-4E00-A009-9DE9EA6FB060}" srcId="{C0F6F6AD-0567-4D35-A811-94638BDC2416}" destId="{2359A3E3-5704-438D-88DB-1E7BD4CB345C}" srcOrd="2" destOrd="0" parTransId="{F48D40FD-7B84-4102-AE65-3D8A55612A8E}" sibTransId="{AC08322B-01AB-4CA3-9D4C-F457915880AA}"/>
    <dgm:cxn modelId="{901FF68D-64AC-4958-ABB8-833E6E3FB0CE}" type="presOf" srcId="{2359A3E3-5704-438D-88DB-1E7BD4CB345C}" destId="{2F86AB47-A7AD-4544-9888-8DAE990FFD0D}" srcOrd="0" destOrd="0" presId="urn:microsoft.com/office/officeart/2005/8/layout/chevron1"/>
    <dgm:cxn modelId="{723E199A-42BD-41DE-A15D-71D7F349DC24}" srcId="{C0F6F6AD-0567-4D35-A811-94638BDC2416}" destId="{9075FAE4-EF88-4C23-8006-60F866C14008}" srcOrd="1" destOrd="0" parTransId="{F95ED2CB-7D0B-4BFA-9F03-43162A72DC48}" sibTransId="{5D8669B2-C556-46E4-995D-4CF98B3AE11E}"/>
    <dgm:cxn modelId="{7181A8DD-B2E7-4A9E-A587-83AE0534E218}" type="presOf" srcId="{C0F6F6AD-0567-4D35-A811-94638BDC2416}" destId="{A37DF911-2F7B-4DD5-BE20-7B15D6166385}" srcOrd="0" destOrd="0" presId="urn:microsoft.com/office/officeart/2005/8/layout/chevron1"/>
    <dgm:cxn modelId="{885EB340-B91C-45D1-BEF7-1FDC48459A7A}" type="presOf" srcId="{B9EEDDFB-380F-4929-BA41-FF3BC30CA706}" destId="{C37AD5C5-74D8-4E2C-B221-355AB911F434}" srcOrd="0" destOrd="0" presId="urn:microsoft.com/office/officeart/2005/8/layout/chevron1"/>
    <dgm:cxn modelId="{D51A541C-BACE-4914-9A19-8494EAFC4D02}" type="presOf" srcId="{9075FAE4-EF88-4C23-8006-60F866C14008}" destId="{11DED1B3-A20F-45F9-B60D-2592CC13EEF9}" srcOrd="0" destOrd="0" presId="urn:microsoft.com/office/officeart/2005/8/layout/chevron1"/>
    <dgm:cxn modelId="{414421C3-B5C6-46A3-A1CF-938BE1DA67DC}" type="presParOf" srcId="{A37DF911-2F7B-4DD5-BE20-7B15D6166385}" destId="{C37AD5C5-74D8-4E2C-B221-355AB911F434}" srcOrd="0" destOrd="0" presId="urn:microsoft.com/office/officeart/2005/8/layout/chevron1"/>
    <dgm:cxn modelId="{69A8188A-6B0E-47F9-BB66-4A14A36AC9FD}" type="presParOf" srcId="{A37DF911-2F7B-4DD5-BE20-7B15D6166385}" destId="{08E52AE7-EE10-40FD-A113-9E62138D6ACA}" srcOrd="1" destOrd="0" presId="urn:microsoft.com/office/officeart/2005/8/layout/chevron1"/>
    <dgm:cxn modelId="{D2C2FC45-9346-4B5E-86FB-C430B7358551}" type="presParOf" srcId="{A37DF911-2F7B-4DD5-BE20-7B15D6166385}" destId="{11DED1B3-A20F-45F9-B60D-2592CC13EEF9}" srcOrd="2" destOrd="0" presId="urn:microsoft.com/office/officeart/2005/8/layout/chevron1"/>
    <dgm:cxn modelId="{1F3D4C17-EA48-491A-B4A1-A1D5732BB9F5}" type="presParOf" srcId="{A37DF911-2F7B-4DD5-BE20-7B15D6166385}" destId="{97874EE0-DA01-46B2-9A84-A15C842CC252}" srcOrd="3" destOrd="0" presId="urn:microsoft.com/office/officeart/2005/8/layout/chevron1"/>
    <dgm:cxn modelId="{6C0358EA-1A0D-4348-B6D3-DE8F0FAA27C4}" type="presParOf" srcId="{A37DF911-2F7B-4DD5-BE20-7B15D6166385}" destId="{2F86AB47-A7AD-4544-9888-8DAE990FFD0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F6F6AD-0567-4D35-A811-94638BDC2416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B9EEDDFB-380F-4929-BA41-FF3BC30CA706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9D6BA5ED-8409-4D92-BF89-980F737E580F}" type="parTrans" cxnId="{F2B7C2CD-B86F-49DD-87DB-9A3257D60CE0}">
      <dgm:prSet/>
      <dgm:spPr/>
      <dgm:t>
        <a:bodyPr/>
        <a:lstStyle/>
        <a:p>
          <a:endParaRPr lang="zh-TW" altLang="en-US"/>
        </a:p>
      </dgm:t>
    </dgm:pt>
    <dgm:pt modelId="{48C71B46-92CA-4088-BBB6-6B555CC8117C}" type="sibTrans" cxnId="{F2B7C2CD-B86F-49DD-87DB-9A3257D60CE0}">
      <dgm:prSet/>
      <dgm:spPr/>
      <dgm:t>
        <a:bodyPr/>
        <a:lstStyle/>
        <a:p>
          <a:endParaRPr lang="zh-TW" altLang="en-US"/>
        </a:p>
      </dgm:t>
    </dgm:pt>
    <dgm:pt modelId="{9075FAE4-EF88-4C23-8006-60F866C14008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F95ED2CB-7D0B-4BFA-9F03-43162A72DC48}" type="parTrans" cxnId="{723E199A-42BD-41DE-A15D-71D7F349DC24}">
      <dgm:prSet/>
      <dgm:spPr/>
      <dgm:t>
        <a:bodyPr/>
        <a:lstStyle/>
        <a:p>
          <a:endParaRPr lang="zh-TW" altLang="en-US"/>
        </a:p>
      </dgm:t>
    </dgm:pt>
    <dgm:pt modelId="{5D8669B2-C556-46E4-995D-4CF98B3AE11E}" type="sibTrans" cxnId="{723E199A-42BD-41DE-A15D-71D7F349DC24}">
      <dgm:prSet/>
      <dgm:spPr/>
      <dgm:t>
        <a:bodyPr/>
        <a:lstStyle/>
        <a:p>
          <a:endParaRPr lang="zh-TW" altLang="en-US"/>
        </a:p>
      </dgm:t>
    </dgm:pt>
    <dgm:pt modelId="{2359A3E3-5704-438D-88DB-1E7BD4CB345C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AC08322B-01AB-4CA3-9D4C-F457915880AA}" type="sibTrans" cxnId="{CEF75FAD-0186-4E00-A009-9DE9EA6FB060}">
      <dgm:prSet/>
      <dgm:spPr/>
      <dgm:t>
        <a:bodyPr/>
        <a:lstStyle/>
        <a:p>
          <a:endParaRPr lang="zh-TW" altLang="en-US"/>
        </a:p>
      </dgm:t>
    </dgm:pt>
    <dgm:pt modelId="{F48D40FD-7B84-4102-AE65-3D8A55612A8E}" type="parTrans" cxnId="{CEF75FAD-0186-4E00-A009-9DE9EA6FB060}">
      <dgm:prSet/>
      <dgm:spPr/>
      <dgm:t>
        <a:bodyPr/>
        <a:lstStyle/>
        <a:p>
          <a:endParaRPr lang="zh-TW" altLang="en-US"/>
        </a:p>
      </dgm:t>
    </dgm:pt>
    <dgm:pt modelId="{A37DF911-2F7B-4DD5-BE20-7B15D6166385}" type="pres">
      <dgm:prSet presAssocID="{C0F6F6AD-0567-4D35-A811-94638BDC2416}" presName="Name0" presStyleCnt="0">
        <dgm:presLayoutVars>
          <dgm:dir/>
          <dgm:animLvl val="lvl"/>
          <dgm:resizeHandles val="exact"/>
        </dgm:presLayoutVars>
      </dgm:prSet>
      <dgm:spPr/>
    </dgm:pt>
    <dgm:pt modelId="{C37AD5C5-74D8-4E2C-B221-355AB911F434}" type="pres">
      <dgm:prSet presAssocID="{B9EEDDFB-380F-4929-BA41-FF3BC30CA70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E52AE7-EE10-40FD-A113-9E62138D6ACA}" type="pres">
      <dgm:prSet presAssocID="{48C71B46-92CA-4088-BBB6-6B555CC8117C}" presName="parTxOnlySpace" presStyleCnt="0"/>
      <dgm:spPr/>
    </dgm:pt>
    <dgm:pt modelId="{11DED1B3-A20F-45F9-B60D-2592CC13EEF9}" type="pres">
      <dgm:prSet presAssocID="{9075FAE4-EF88-4C23-8006-60F866C1400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874EE0-DA01-46B2-9A84-A15C842CC252}" type="pres">
      <dgm:prSet presAssocID="{5D8669B2-C556-46E4-995D-4CF98B3AE11E}" presName="parTxOnlySpace" presStyleCnt="0"/>
      <dgm:spPr/>
    </dgm:pt>
    <dgm:pt modelId="{2F86AB47-A7AD-4544-9888-8DAE990FFD0D}" type="pres">
      <dgm:prSet presAssocID="{2359A3E3-5704-438D-88DB-1E7BD4CB345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23E199A-42BD-41DE-A15D-71D7F349DC24}" srcId="{C0F6F6AD-0567-4D35-A811-94638BDC2416}" destId="{9075FAE4-EF88-4C23-8006-60F866C14008}" srcOrd="1" destOrd="0" parTransId="{F95ED2CB-7D0B-4BFA-9F03-43162A72DC48}" sibTransId="{5D8669B2-C556-46E4-995D-4CF98B3AE11E}"/>
    <dgm:cxn modelId="{F7F0E610-9145-4EE3-AF86-6A8BFB80F2F9}" type="presOf" srcId="{B9EEDDFB-380F-4929-BA41-FF3BC30CA706}" destId="{C37AD5C5-74D8-4E2C-B221-355AB911F434}" srcOrd="0" destOrd="0" presId="urn:microsoft.com/office/officeart/2005/8/layout/chevron1"/>
    <dgm:cxn modelId="{F2B7C2CD-B86F-49DD-87DB-9A3257D60CE0}" srcId="{C0F6F6AD-0567-4D35-A811-94638BDC2416}" destId="{B9EEDDFB-380F-4929-BA41-FF3BC30CA706}" srcOrd="0" destOrd="0" parTransId="{9D6BA5ED-8409-4D92-BF89-980F737E580F}" sibTransId="{48C71B46-92CA-4088-BBB6-6B555CC8117C}"/>
    <dgm:cxn modelId="{05EA4A04-0DF2-4E49-8BAD-B4634D263F63}" type="presOf" srcId="{C0F6F6AD-0567-4D35-A811-94638BDC2416}" destId="{A37DF911-2F7B-4DD5-BE20-7B15D6166385}" srcOrd="0" destOrd="0" presId="urn:microsoft.com/office/officeart/2005/8/layout/chevron1"/>
    <dgm:cxn modelId="{CEF75FAD-0186-4E00-A009-9DE9EA6FB060}" srcId="{C0F6F6AD-0567-4D35-A811-94638BDC2416}" destId="{2359A3E3-5704-438D-88DB-1E7BD4CB345C}" srcOrd="2" destOrd="0" parTransId="{F48D40FD-7B84-4102-AE65-3D8A55612A8E}" sibTransId="{AC08322B-01AB-4CA3-9D4C-F457915880AA}"/>
    <dgm:cxn modelId="{9069D6A4-BC31-44F5-9BC2-B731E3D18B41}" type="presOf" srcId="{9075FAE4-EF88-4C23-8006-60F866C14008}" destId="{11DED1B3-A20F-45F9-B60D-2592CC13EEF9}" srcOrd="0" destOrd="0" presId="urn:microsoft.com/office/officeart/2005/8/layout/chevron1"/>
    <dgm:cxn modelId="{D15B276D-6FCE-4744-A92D-65DFD66EFE7A}" type="presOf" srcId="{2359A3E3-5704-438D-88DB-1E7BD4CB345C}" destId="{2F86AB47-A7AD-4544-9888-8DAE990FFD0D}" srcOrd="0" destOrd="0" presId="urn:microsoft.com/office/officeart/2005/8/layout/chevron1"/>
    <dgm:cxn modelId="{85DF633A-8052-4B6A-B833-366ACCD9CEE0}" type="presParOf" srcId="{A37DF911-2F7B-4DD5-BE20-7B15D6166385}" destId="{C37AD5C5-74D8-4E2C-B221-355AB911F434}" srcOrd="0" destOrd="0" presId="urn:microsoft.com/office/officeart/2005/8/layout/chevron1"/>
    <dgm:cxn modelId="{738880F9-5F2D-4F8E-B2C4-E1C344607473}" type="presParOf" srcId="{A37DF911-2F7B-4DD5-BE20-7B15D6166385}" destId="{08E52AE7-EE10-40FD-A113-9E62138D6ACA}" srcOrd="1" destOrd="0" presId="urn:microsoft.com/office/officeart/2005/8/layout/chevron1"/>
    <dgm:cxn modelId="{9B6FD410-A3F0-4225-9012-1D1A33F8CBD3}" type="presParOf" srcId="{A37DF911-2F7B-4DD5-BE20-7B15D6166385}" destId="{11DED1B3-A20F-45F9-B60D-2592CC13EEF9}" srcOrd="2" destOrd="0" presId="urn:microsoft.com/office/officeart/2005/8/layout/chevron1"/>
    <dgm:cxn modelId="{188F9BEB-9A4D-4AA2-9CD6-9D9F19ECA262}" type="presParOf" srcId="{A37DF911-2F7B-4DD5-BE20-7B15D6166385}" destId="{97874EE0-DA01-46B2-9A84-A15C842CC252}" srcOrd="3" destOrd="0" presId="urn:microsoft.com/office/officeart/2005/8/layout/chevron1"/>
    <dgm:cxn modelId="{6CD37E9B-743F-425A-8FC0-B8E87CE36FDB}" type="presParOf" srcId="{A37DF911-2F7B-4DD5-BE20-7B15D6166385}" destId="{2F86AB47-A7AD-4544-9888-8DAE990FFD0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F6F6AD-0567-4D35-A811-94638BDC2416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B9EEDDFB-380F-4929-BA41-FF3BC30CA706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9D6BA5ED-8409-4D92-BF89-980F737E580F}" type="parTrans" cxnId="{F2B7C2CD-B86F-49DD-87DB-9A3257D60CE0}">
      <dgm:prSet/>
      <dgm:spPr/>
      <dgm:t>
        <a:bodyPr/>
        <a:lstStyle/>
        <a:p>
          <a:endParaRPr lang="zh-TW" altLang="en-US"/>
        </a:p>
      </dgm:t>
    </dgm:pt>
    <dgm:pt modelId="{48C71B46-92CA-4088-BBB6-6B555CC8117C}" type="sibTrans" cxnId="{F2B7C2CD-B86F-49DD-87DB-9A3257D60CE0}">
      <dgm:prSet/>
      <dgm:spPr/>
      <dgm:t>
        <a:bodyPr/>
        <a:lstStyle/>
        <a:p>
          <a:endParaRPr lang="zh-TW" altLang="en-US"/>
        </a:p>
      </dgm:t>
    </dgm:pt>
    <dgm:pt modelId="{9075FAE4-EF88-4C23-8006-60F866C14008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F95ED2CB-7D0B-4BFA-9F03-43162A72DC48}" type="parTrans" cxnId="{723E199A-42BD-41DE-A15D-71D7F349DC24}">
      <dgm:prSet/>
      <dgm:spPr/>
      <dgm:t>
        <a:bodyPr/>
        <a:lstStyle/>
        <a:p>
          <a:endParaRPr lang="zh-TW" altLang="en-US"/>
        </a:p>
      </dgm:t>
    </dgm:pt>
    <dgm:pt modelId="{5D8669B2-C556-46E4-995D-4CF98B3AE11E}" type="sibTrans" cxnId="{723E199A-42BD-41DE-A15D-71D7F349DC24}">
      <dgm:prSet/>
      <dgm:spPr/>
      <dgm:t>
        <a:bodyPr/>
        <a:lstStyle/>
        <a:p>
          <a:endParaRPr lang="zh-TW" altLang="en-US"/>
        </a:p>
      </dgm:t>
    </dgm:pt>
    <dgm:pt modelId="{2359A3E3-5704-438D-88DB-1E7BD4CB345C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AC08322B-01AB-4CA3-9D4C-F457915880AA}" type="sibTrans" cxnId="{CEF75FAD-0186-4E00-A009-9DE9EA6FB060}">
      <dgm:prSet/>
      <dgm:spPr/>
      <dgm:t>
        <a:bodyPr/>
        <a:lstStyle/>
        <a:p>
          <a:endParaRPr lang="zh-TW" altLang="en-US"/>
        </a:p>
      </dgm:t>
    </dgm:pt>
    <dgm:pt modelId="{F48D40FD-7B84-4102-AE65-3D8A55612A8E}" type="parTrans" cxnId="{CEF75FAD-0186-4E00-A009-9DE9EA6FB060}">
      <dgm:prSet/>
      <dgm:spPr/>
      <dgm:t>
        <a:bodyPr/>
        <a:lstStyle/>
        <a:p>
          <a:endParaRPr lang="zh-TW" altLang="en-US"/>
        </a:p>
      </dgm:t>
    </dgm:pt>
    <dgm:pt modelId="{A37DF911-2F7B-4DD5-BE20-7B15D6166385}" type="pres">
      <dgm:prSet presAssocID="{C0F6F6AD-0567-4D35-A811-94638BDC2416}" presName="Name0" presStyleCnt="0">
        <dgm:presLayoutVars>
          <dgm:dir/>
          <dgm:animLvl val="lvl"/>
          <dgm:resizeHandles val="exact"/>
        </dgm:presLayoutVars>
      </dgm:prSet>
      <dgm:spPr/>
    </dgm:pt>
    <dgm:pt modelId="{C37AD5C5-74D8-4E2C-B221-355AB911F434}" type="pres">
      <dgm:prSet presAssocID="{B9EEDDFB-380F-4929-BA41-FF3BC30CA70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E52AE7-EE10-40FD-A113-9E62138D6ACA}" type="pres">
      <dgm:prSet presAssocID="{48C71B46-92CA-4088-BBB6-6B555CC8117C}" presName="parTxOnlySpace" presStyleCnt="0"/>
      <dgm:spPr/>
    </dgm:pt>
    <dgm:pt modelId="{11DED1B3-A20F-45F9-B60D-2592CC13EEF9}" type="pres">
      <dgm:prSet presAssocID="{9075FAE4-EF88-4C23-8006-60F866C1400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874EE0-DA01-46B2-9A84-A15C842CC252}" type="pres">
      <dgm:prSet presAssocID="{5D8669B2-C556-46E4-995D-4CF98B3AE11E}" presName="parTxOnlySpace" presStyleCnt="0"/>
      <dgm:spPr/>
    </dgm:pt>
    <dgm:pt modelId="{2F86AB47-A7AD-4544-9888-8DAE990FFD0D}" type="pres">
      <dgm:prSet presAssocID="{2359A3E3-5704-438D-88DB-1E7BD4CB345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23E199A-42BD-41DE-A15D-71D7F349DC24}" srcId="{C0F6F6AD-0567-4D35-A811-94638BDC2416}" destId="{9075FAE4-EF88-4C23-8006-60F866C14008}" srcOrd="1" destOrd="0" parTransId="{F95ED2CB-7D0B-4BFA-9F03-43162A72DC48}" sibTransId="{5D8669B2-C556-46E4-995D-4CF98B3AE11E}"/>
    <dgm:cxn modelId="{CDF443AC-F036-4423-8C98-6D991E65DDF4}" type="presOf" srcId="{9075FAE4-EF88-4C23-8006-60F866C14008}" destId="{11DED1B3-A20F-45F9-B60D-2592CC13EEF9}" srcOrd="0" destOrd="0" presId="urn:microsoft.com/office/officeart/2005/8/layout/chevron1"/>
    <dgm:cxn modelId="{AB0570EF-7DDA-42B5-A1C8-3319BACB2F5A}" type="presOf" srcId="{2359A3E3-5704-438D-88DB-1E7BD4CB345C}" destId="{2F86AB47-A7AD-4544-9888-8DAE990FFD0D}" srcOrd="0" destOrd="0" presId="urn:microsoft.com/office/officeart/2005/8/layout/chevron1"/>
    <dgm:cxn modelId="{F2B7C2CD-B86F-49DD-87DB-9A3257D60CE0}" srcId="{C0F6F6AD-0567-4D35-A811-94638BDC2416}" destId="{B9EEDDFB-380F-4929-BA41-FF3BC30CA706}" srcOrd="0" destOrd="0" parTransId="{9D6BA5ED-8409-4D92-BF89-980F737E580F}" sibTransId="{48C71B46-92CA-4088-BBB6-6B555CC8117C}"/>
    <dgm:cxn modelId="{CEF75FAD-0186-4E00-A009-9DE9EA6FB060}" srcId="{C0F6F6AD-0567-4D35-A811-94638BDC2416}" destId="{2359A3E3-5704-438D-88DB-1E7BD4CB345C}" srcOrd="2" destOrd="0" parTransId="{F48D40FD-7B84-4102-AE65-3D8A55612A8E}" sibTransId="{AC08322B-01AB-4CA3-9D4C-F457915880AA}"/>
    <dgm:cxn modelId="{F325F800-1F67-40D9-A4F0-0D6E71D18D22}" type="presOf" srcId="{C0F6F6AD-0567-4D35-A811-94638BDC2416}" destId="{A37DF911-2F7B-4DD5-BE20-7B15D6166385}" srcOrd="0" destOrd="0" presId="urn:microsoft.com/office/officeart/2005/8/layout/chevron1"/>
    <dgm:cxn modelId="{F280C051-629D-46AC-98CD-DCA2584A5701}" type="presOf" srcId="{B9EEDDFB-380F-4929-BA41-FF3BC30CA706}" destId="{C37AD5C5-74D8-4E2C-B221-355AB911F434}" srcOrd="0" destOrd="0" presId="urn:microsoft.com/office/officeart/2005/8/layout/chevron1"/>
    <dgm:cxn modelId="{BAEAFD18-7266-435D-9951-1BE2511297E3}" type="presParOf" srcId="{A37DF911-2F7B-4DD5-BE20-7B15D6166385}" destId="{C37AD5C5-74D8-4E2C-B221-355AB911F434}" srcOrd="0" destOrd="0" presId="urn:microsoft.com/office/officeart/2005/8/layout/chevron1"/>
    <dgm:cxn modelId="{5D3A15FB-D786-48A3-9716-DE6F05698FE7}" type="presParOf" srcId="{A37DF911-2F7B-4DD5-BE20-7B15D6166385}" destId="{08E52AE7-EE10-40FD-A113-9E62138D6ACA}" srcOrd="1" destOrd="0" presId="urn:microsoft.com/office/officeart/2005/8/layout/chevron1"/>
    <dgm:cxn modelId="{D9E7D917-403D-47C1-B441-4C60C0E70152}" type="presParOf" srcId="{A37DF911-2F7B-4DD5-BE20-7B15D6166385}" destId="{11DED1B3-A20F-45F9-B60D-2592CC13EEF9}" srcOrd="2" destOrd="0" presId="urn:microsoft.com/office/officeart/2005/8/layout/chevron1"/>
    <dgm:cxn modelId="{22AA6EA6-BEF5-4104-822B-2EA8BF0FB4E7}" type="presParOf" srcId="{A37DF911-2F7B-4DD5-BE20-7B15D6166385}" destId="{97874EE0-DA01-46B2-9A84-A15C842CC252}" srcOrd="3" destOrd="0" presId="urn:microsoft.com/office/officeart/2005/8/layout/chevron1"/>
    <dgm:cxn modelId="{02D5E07B-F190-483C-BC87-17F00BB28073}" type="presParOf" srcId="{A37DF911-2F7B-4DD5-BE20-7B15D6166385}" destId="{2F86AB47-A7AD-4544-9888-8DAE990FFD0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F67C55-14D1-4071-A60C-D4A4B521CD75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46D0D09-053F-4C51-861B-FD4F5DCA0F3F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51E8ACB5-E0D6-4922-BA8B-BE7EA125F18F}" type="parTrans" cxnId="{BA40F87A-C0FA-41BD-899D-3AD20E7B029C}">
      <dgm:prSet/>
      <dgm:spPr/>
      <dgm:t>
        <a:bodyPr/>
        <a:lstStyle/>
        <a:p>
          <a:endParaRPr lang="zh-TW" altLang="en-US"/>
        </a:p>
      </dgm:t>
    </dgm:pt>
    <dgm:pt modelId="{C0C63092-7A8C-4136-89A3-12CCC8659741}" type="sibTrans" cxnId="{BA40F87A-C0FA-41BD-899D-3AD20E7B029C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733AAE67-8B10-4AA6-8AE1-92356257F13F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C12C7E8A-DE1D-4F41-8135-AE8D092E434D}" type="parTrans" cxnId="{F8EA106F-7728-46BB-82B2-321E1C3BAECD}">
      <dgm:prSet/>
      <dgm:spPr/>
      <dgm:t>
        <a:bodyPr/>
        <a:lstStyle/>
        <a:p>
          <a:endParaRPr lang="zh-TW" altLang="en-US"/>
        </a:p>
      </dgm:t>
    </dgm:pt>
    <dgm:pt modelId="{5D6E7EDF-0DB4-4B25-A0B7-99A9F51E1742}" type="sibTrans" cxnId="{F8EA106F-7728-46BB-82B2-321E1C3BAECD}">
      <dgm:prSet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9AFD0998-5906-4CE5-930D-E630D379B958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AB97E542-C137-48C8-AD60-9BC2C94264BC}" type="parTrans" cxnId="{592D818C-D185-497C-989D-B95BC2146354}">
      <dgm:prSet/>
      <dgm:spPr/>
      <dgm:t>
        <a:bodyPr/>
        <a:lstStyle/>
        <a:p>
          <a:endParaRPr lang="zh-TW" altLang="en-US"/>
        </a:p>
      </dgm:t>
    </dgm:pt>
    <dgm:pt modelId="{603C89B9-0878-4CED-945D-D23743B8EB86}" type="sibTrans" cxnId="{592D818C-D185-497C-989D-B95BC2146354}">
      <dgm:prSet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37C8CAEA-728B-4952-AF08-37005C193D0E}" type="pres">
      <dgm:prSet presAssocID="{A9F67C55-14D1-4071-A60C-D4A4B521CD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007FC6C9-6773-476B-BC4D-B9B0D29A82B2}" type="pres">
      <dgm:prSet presAssocID="{A9F67C55-14D1-4071-A60C-D4A4B521CD75}" presName="dot1" presStyleLbl="alignNode1" presStyleIdx="0" presStyleCnt="12"/>
      <dgm:spPr/>
    </dgm:pt>
    <dgm:pt modelId="{58BEB5A4-AE35-4E6F-8F03-51FBEF2CAF37}" type="pres">
      <dgm:prSet presAssocID="{A9F67C55-14D1-4071-A60C-D4A4B521CD75}" presName="dot2" presStyleLbl="alignNode1" presStyleIdx="1" presStyleCnt="12"/>
      <dgm:spPr/>
    </dgm:pt>
    <dgm:pt modelId="{1DC93193-BB31-4EDC-BD97-A71C70939053}" type="pres">
      <dgm:prSet presAssocID="{A9F67C55-14D1-4071-A60C-D4A4B521CD75}" presName="dot3" presStyleLbl="alignNode1" presStyleIdx="2" presStyleCnt="12"/>
      <dgm:spPr/>
    </dgm:pt>
    <dgm:pt modelId="{69AB20CC-B096-4B0A-AE2E-8BC87357C04E}" type="pres">
      <dgm:prSet presAssocID="{A9F67C55-14D1-4071-A60C-D4A4B521CD75}" presName="dot4" presStyleLbl="alignNode1" presStyleIdx="3" presStyleCnt="12"/>
      <dgm:spPr/>
    </dgm:pt>
    <dgm:pt modelId="{DA42B529-2AA7-4785-A993-2B2614B8D134}" type="pres">
      <dgm:prSet presAssocID="{A9F67C55-14D1-4071-A60C-D4A4B521CD75}" presName="dot5" presStyleLbl="alignNode1" presStyleIdx="4" presStyleCnt="12"/>
      <dgm:spPr/>
    </dgm:pt>
    <dgm:pt modelId="{AADE2E35-7822-4C88-B56B-45A3B8F3209F}" type="pres">
      <dgm:prSet presAssocID="{A9F67C55-14D1-4071-A60C-D4A4B521CD75}" presName="dotArrow1" presStyleLbl="alignNode1" presStyleIdx="5" presStyleCnt="12"/>
      <dgm:spPr/>
    </dgm:pt>
    <dgm:pt modelId="{88AD7DAF-646A-4E2E-A73D-2765AE5ADDC8}" type="pres">
      <dgm:prSet presAssocID="{A9F67C55-14D1-4071-A60C-D4A4B521CD75}" presName="dotArrow2" presStyleLbl="alignNode1" presStyleIdx="6" presStyleCnt="12"/>
      <dgm:spPr/>
    </dgm:pt>
    <dgm:pt modelId="{12F6F132-81DE-4A76-86D2-4CDD0F2927F9}" type="pres">
      <dgm:prSet presAssocID="{A9F67C55-14D1-4071-A60C-D4A4B521CD75}" presName="dotArrow3" presStyleLbl="alignNode1" presStyleIdx="7" presStyleCnt="12"/>
      <dgm:spPr/>
    </dgm:pt>
    <dgm:pt modelId="{6B7C07F2-B446-4798-8346-309F9D61AB11}" type="pres">
      <dgm:prSet presAssocID="{A9F67C55-14D1-4071-A60C-D4A4B521CD75}" presName="dotArrow4" presStyleLbl="alignNode1" presStyleIdx="8" presStyleCnt="12"/>
      <dgm:spPr/>
    </dgm:pt>
    <dgm:pt modelId="{D93956A8-BA0A-48AC-9723-C5776FF946D2}" type="pres">
      <dgm:prSet presAssocID="{A9F67C55-14D1-4071-A60C-D4A4B521CD75}" presName="dotArrow5" presStyleLbl="alignNode1" presStyleIdx="9" presStyleCnt="12"/>
      <dgm:spPr/>
    </dgm:pt>
    <dgm:pt modelId="{B699993C-5D00-49D2-BE97-87C93CB0FFEC}" type="pres">
      <dgm:prSet presAssocID="{A9F67C55-14D1-4071-A60C-D4A4B521CD75}" presName="dotArrow6" presStyleLbl="alignNode1" presStyleIdx="10" presStyleCnt="12"/>
      <dgm:spPr/>
    </dgm:pt>
    <dgm:pt modelId="{338E1CDA-299E-48BF-8BF5-C7817E8DAD48}" type="pres">
      <dgm:prSet presAssocID="{A9F67C55-14D1-4071-A60C-D4A4B521CD75}" presName="dotArrow7" presStyleLbl="alignNode1" presStyleIdx="11" presStyleCnt="12"/>
      <dgm:spPr/>
    </dgm:pt>
    <dgm:pt modelId="{79F97396-BE1B-4B55-B5DE-24E41A1F818E}" type="pres">
      <dgm:prSet presAssocID="{746D0D09-053F-4C51-861B-FD4F5DCA0F3F}" presName="parTx1" presStyleLbl="node1" presStyleIdx="0" presStyleCnt="3"/>
      <dgm:spPr/>
      <dgm:t>
        <a:bodyPr/>
        <a:lstStyle/>
        <a:p>
          <a:endParaRPr lang="zh-TW" altLang="en-US"/>
        </a:p>
      </dgm:t>
    </dgm:pt>
    <dgm:pt modelId="{D55931FB-CBFC-42EF-BF14-680D8063A244}" type="pres">
      <dgm:prSet presAssocID="{C0C63092-7A8C-4136-89A3-12CCC8659741}" presName="picture1" presStyleCnt="0"/>
      <dgm:spPr/>
    </dgm:pt>
    <dgm:pt modelId="{1A86BC67-51EA-46FC-BC1A-A2EA40BAB146}" type="pres">
      <dgm:prSet presAssocID="{C0C63092-7A8C-4136-89A3-12CCC8659741}" presName="imageRepeatNode" presStyleLbl="fgImgPlace1" presStyleIdx="0" presStyleCnt="3"/>
      <dgm:spPr/>
      <dgm:t>
        <a:bodyPr/>
        <a:lstStyle/>
        <a:p>
          <a:endParaRPr lang="zh-TW" altLang="en-US"/>
        </a:p>
      </dgm:t>
    </dgm:pt>
    <dgm:pt modelId="{DC04FC48-DA7F-43E7-A64A-6E740DFF8159}" type="pres">
      <dgm:prSet presAssocID="{733AAE67-8B10-4AA6-8AE1-92356257F13F}" presName="parTx2" presStyleLbl="node1" presStyleIdx="1" presStyleCnt="3"/>
      <dgm:spPr/>
      <dgm:t>
        <a:bodyPr/>
        <a:lstStyle/>
        <a:p>
          <a:endParaRPr lang="zh-TW" altLang="en-US"/>
        </a:p>
      </dgm:t>
    </dgm:pt>
    <dgm:pt modelId="{A8D5D860-CD10-4E4A-A65D-509C174A3A61}" type="pres">
      <dgm:prSet presAssocID="{5D6E7EDF-0DB4-4B25-A0B7-99A9F51E1742}" presName="picture2" presStyleCnt="0"/>
      <dgm:spPr/>
    </dgm:pt>
    <dgm:pt modelId="{01817BD7-EB43-4608-9B8D-9F5821DD175C}" type="pres">
      <dgm:prSet presAssocID="{5D6E7EDF-0DB4-4B25-A0B7-99A9F51E1742}" presName="imageRepeatNode" presStyleLbl="fgImgPlace1" presStyleIdx="1" presStyleCnt="3"/>
      <dgm:spPr/>
      <dgm:t>
        <a:bodyPr/>
        <a:lstStyle/>
        <a:p>
          <a:endParaRPr lang="zh-TW" altLang="en-US"/>
        </a:p>
      </dgm:t>
    </dgm:pt>
    <dgm:pt modelId="{12D40A66-B13A-47ED-9A5D-CF184A4FA705}" type="pres">
      <dgm:prSet presAssocID="{9AFD0998-5906-4CE5-930D-E630D379B958}" presName="parTx3" presStyleLbl="node1" presStyleIdx="2" presStyleCnt="3"/>
      <dgm:spPr/>
      <dgm:t>
        <a:bodyPr/>
        <a:lstStyle/>
        <a:p>
          <a:endParaRPr lang="zh-TW" altLang="en-US"/>
        </a:p>
      </dgm:t>
    </dgm:pt>
    <dgm:pt modelId="{59D359C6-04BF-43D9-B8B9-34378A7730A2}" type="pres">
      <dgm:prSet presAssocID="{603C89B9-0878-4CED-945D-D23743B8EB86}" presName="picture3" presStyleCnt="0"/>
      <dgm:spPr/>
    </dgm:pt>
    <dgm:pt modelId="{3EC603E0-8238-4DE0-916A-788C55DF33A3}" type="pres">
      <dgm:prSet presAssocID="{603C89B9-0878-4CED-945D-D23743B8EB86}" presName="imageRepeatNode" presStyleLbl="fgImgPlace1" presStyleIdx="2" presStyleCnt="3"/>
      <dgm:spPr/>
      <dgm:t>
        <a:bodyPr/>
        <a:lstStyle/>
        <a:p>
          <a:endParaRPr lang="zh-TW" altLang="en-US"/>
        </a:p>
      </dgm:t>
    </dgm:pt>
  </dgm:ptLst>
  <dgm:cxnLst>
    <dgm:cxn modelId="{21F1F25D-4B30-4791-B47F-F4A6B3B1B43B}" type="presOf" srcId="{A9F67C55-14D1-4071-A60C-D4A4B521CD75}" destId="{37C8CAEA-728B-4952-AF08-37005C193D0E}" srcOrd="0" destOrd="0" presId="urn:microsoft.com/office/officeart/2008/layout/AscendingPictureAccentProcess"/>
    <dgm:cxn modelId="{BB9CB5D2-6E2E-4A20-8A45-C15BA882A72C}" type="presOf" srcId="{C0C63092-7A8C-4136-89A3-12CCC8659741}" destId="{1A86BC67-51EA-46FC-BC1A-A2EA40BAB146}" srcOrd="0" destOrd="0" presId="urn:microsoft.com/office/officeart/2008/layout/AscendingPictureAccentProcess"/>
    <dgm:cxn modelId="{F94740DD-A2F7-42C4-9750-712253D5B0F8}" type="presOf" srcId="{5D6E7EDF-0DB4-4B25-A0B7-99A9F51E1742}" destId="{01817BD7-EB43-4608-9B8D-9F5821DD175C}" srcOrd="0" destOrd="0" presId="urn:microsoft.com/office/officeart/2008/layout/AscendingPictureAccentProcess"/>
    <dgm:cxn modelId="{F8EA106F-7728-46BB-82B2-321E1C3BAECD}" srcId="{A9F67C55-14D1-4071-A60C-D4A4B521CD75}" destId="{733AAE67-8B10-4AA6-8AE1-92356257F13F}" srcOrd="1" destOrd="0" parTransId="{C12C7E8A-DE1D-4F41-8135-AE8D092E434D}" sibTransId="{5D6E7EDF-0DB4-4B25-A0B7-99A9F51E1742}"/>
    <dgm:cxn modelId="{9F10283F-E570-4866-BAF8-0A4317B0B0E5}" type="presOf" srcId="{603C89B9-0878-4CED-945D-D23743B8EB86}" destId="{3EC603E0-8238-4DE0-916A-788C55DF33A3}" srcOrd="0" destOrd="0" presId="urn:microsoft.com/office/officeart/2008/layout/AscendingPictureAccentProcess"/>
    <dgm:cxn modelId="{B7F8AB40-2495-4601-A296-672CFE1FA6A9}" type="presOf" srcId="{9AFD0998-5906-4CE5-930D-E630D379B958}" destId="{12D40A66-B13A-47ED-9A5D-CF184A4FA705}" srcOrd="0" destOrd="0" presId="urn:microsoft.com/office/officeart/2008/layout/AscendingPictureAccentProcess"/>
    <dgm:cxn modelId="{BA40F87A-C0FA-41BD-899D-3AD20E7B029C}" srcId="{A9F67C55-14D1-4071-A60C-D4A4B521CD75}" destId="{746D0D09-053F-4C51-861B-FD4F5DCA0F3F}" srcOrd="0" destOrd="0" parTransId="{51E8ACB5-E0D6-4922-BA8B-BE7EA125F18F}" sibTransId="{C0C63092-7A8C-4136-89A3-12CCC8659741}"/>
    <dgm:cxn modelId="{FFE949FC-C176-4ACE-810E-ACD713A861C2}" type="presOf" srcId="{746D0D09-053F-4C51-861B-FD4F5DCA0F3F}" destId="{79F97396-BE1B-4B55-B5DE-24E41A1F818E}" srcOrd="0" destOrd="0" presId="urn:microsoft.com/office/officeart/2008/layout/AscendingPictureAccentProcess"/>
    <dgm:cxn modelId="{592D818C-D185-497C-989D-B95BC2146354}" srcId="{A9F67C55-14D1-4071-A60C-D4A4B521CD75}" destId="{9AFD0998-5906-4CE5-930D-E630D379B958}" srcOrd="2" destOrd="0" parTransId="{AB97E542-C137-48C8-AD60-9BC2C94264BC}" sibTransId="{603C89B9-0878-4CED-945D-D23743B8EB86}"/>
    <dgm:cxn modelId="{ED25EA94-2C6C-456D-A036-771374DDA847}" type="presOf" srcId="{733AAE67-8B10-4AA6-8AE1-92356257F13F}" destId="{DC04FC48-DA7F-43E7-A64A-6E740DFF8159}" srcOrd="0" destOrd="0" presId="urn:microsoft.com/office/officeart/2008/layout/AscendingPictureAccentProcess"/>
    <dgm:cxn modelId="{E9B41ADC-84E3-47B0-BE65-2F7A1E056961}" type="presParOf" srcId="{37C8CAEA-728B-4952-AF08-37005C193D0E}" destId="{007FC6C9-6773-476B-BC4D-B9B0D29A82B2}" srcOrd="0" destOrd="0" presId="urn:microsoft.com/office/officeart/2008/layout/AscendingPictureAccentProcess"/>
    <dgm:cxn modelId="{7B258948-95F0-4276-A490-411D746865C1}" type="presParOf" srcId="{37C8CAEA-728B-4952-AF08-37005C193D0E}" destId="{58BEB5A4-AE35-4E6F-8F03-51FBEF2CAF37}" srcOrd="1" destOrd="0" presId="urn:microsoft.com/office/officeart/2008/layout/AscendingPictureAccentProcess"/>
    <dgm:cxn modelId="{933C7EDA-8F23-4735-B60F-1A7F24C72797}" type="presParOf" srcId="{37C8CAEA-728B-4952-AF08-37005C193D0E}" destId="{1DC93193-BB31-4EDC-BD97-A71C70939053}" srcOrd="2" destOrd="0" presId="urn:microsoft.com/office/officeart/2008/layout/AscendingPictureAccentProcess"/>
    <dgm:cxn modelId="{7A5D5DE1-E48B-44C7-A4F6-5DD88057155F}" type="presParOf" srcId="{37C8CAEA-728B-4952-AF08-37005C193D0E}" destId="{69AB20CC-B096-4B0A-AE2E-8BC87357C04E}" srcOrd="3" destOrd="0" presId="urn:microsoft.com/office/officeart/2008/layout/AscendingPictureAccentProcess"/>
    <dgm:cxn modelId="{46BAF63A-DE01-4639-BC1F-ADC36F49B932}" type="presParOf" srcId="{37C8CAEA-728B-4952-AF08-37005C193D0E}" destId="{DA42B529-2AA7-4785-A993-2B2614B8D134}" srcOrd="4" destOrd="0" presId="urn:microsoft.com/office/officeart/2008/layout/AscendingPictureAccentProcess"/>
    <dgm:cxn modelId="{21994BA0-9309-45E4-933B-7685AF99BFCF}" type="presParOf" srcId="{37C8CAEA-728B-4952-AF08-37005C193D0E}" destId="{AADE2E35-7822-4C88-B56B-45A3B8F3209F}" srcOrd="5" destOrd="0" presId="urn:microsoft.com/office/officeart/2008/layout/AscendingPictureAccentProcess"/>
    <dgm:cxn modelId="{F5C5C251-57ED-4A7B-985E-EDC8F6444606}" type="presParOf" srcId="{37C8CAEA-728B-4952-AF08-37005C193D0E}" destId="{88AD7DAF-646A-4E2E-A73D-2765AE5ADDC8}" srcOrd="6" destOrd="0" presId="urn:microsoft.com/office/officeart/2008/layout/AscendingPictureAccentProcess"/>
    <dgm:cxn modelId="{27A8D73C-1C9F-4D2D-A1E2-0EB958E945B1}" type="presParOf" srcId="{37C8CAEA-728B-4952-AF08-37005C193D0E}" destId="{12F6F132-81DE-4A76-86D2-4CDD0F2927F9}" srcOrd="7" destOrd="0" presId="urn:microsoft.com/office/officeart/2008/layout/AscendingPictureAccentProcess"/>
    <dgm:cxn modelId="{564C706C-BACE-48D2-B21F-6D8264C8671E}" type="presParOf" srcId="{37C8CAEA-728B-4952-AF08-37005C193D0E}" destId="{6B7C07F2-B446-4798-8346-309F9D61AB11}" srcOrd="8" destOrd="0" presId="urn:microsoft.com/office/officeart/2008/layout/AscendingPictureAccentProcess"/>
    <dgm:cxn modelId="{E6082BE0-B3DB-4D3D-AF42-17059D66460F}" type="presParOf" srcId="{37C8CAEA-728B-4952-AF08-37005C193D0E}" destId="{D93956A8-BA0A-48AC-9723-C5776FF946D2}" srcOrd="9" destOrd="0" presId="urn:microsoft.com/office/officeart/2008/layout/AscendingPictureAccentProcess"/>
    <dgm:cxn modelId="{D291AC52-2283-415B-AE42-00F4C149A765}" type="presParOf" srcId="{37C8CAEA-728B-4952-AF08-37005C193D0E}" destId="{B699993C-5D00-49D2-BE97-87C93CB0FFEC}" srcOrd="10" destOrd="0" presId="urn:microsoft.com/office/officeart/2008/layout/AscendingPictureAccentProcess"/>
    <dgm:cxn modelId="{1914869A-FDE5-460B-BA03-D184245D5B37}" type="presParOf" srcId="{37C8CAEA-728B-4952-AF08-37005C193D0E}" destId="{338E1CDA-299E-48BF-8BF5-C7817E8DAD48}" srcOrd="11" destOrd="0" presId="urn:microsoft.com/office/officeart/2008/layout/AscendingPictureAccentProcess"/>
    <dgm:cxn modelId="{350172B2-78AF-480A-B386-1C3C813DAD84}" type="presParOf" srcId="{37C8CAEA-728B-4952-AF08-37005C193D0E}" destId="{79F97396-BE1B-4B55-B5DE-24E41A1F818E}" srcOrd="12" destOrd="0" presId="urn:microsoft.com/office/officeart/2008/layout/AscendingPictureAccentProcess"/>
    <dgm:cxn modelId="{A1C7B82C-91F9-4F5F-AE1F-6A7E26632621}" type="presParOf" srcId="{37C8CAEA-728B-4952-AF08-37005C193D0E}" destId="{D55931FB-CBFC-42EF-BF14-680D8063A244}" srcOrd="13" destOrd="0" presId="urn:microsoft.com/office/officeart/2008/layout/AscendingPictureAccentProcess"/>
    <dgm:cxn modelId="{2ABD549D-EF63-45FA-BE0B-CD67A07BA4C3}" type="presParOf" srcId="{D55931FB-CBFC-42EF-BF14-680D8063A244}" destId="{1A86BC67-51EA-46FC-BC1A-A2EA40BAB146}" srcOrd="0" destOrd="0" presId="urn:microsoft.com/office/officeart/2008/layout/AscendingPictureAccentProcess"/>
    <dgm:cxn modelId="{6D8696F4-4AAE-443A-8E0E-3F2E43C4C932}" type="presParOf" srcId="{37C8CAEA-728B-4952-AF08-37005C193D0E}" destId="{DC04FC48-DA7F-43E7-A64A-6E740DFF8159}" srcOrd="14" destOrd="0" presId="urn:microsoft.com/office/officeart/2008/layout/AscendingPictureAccentProcess"/>
    <dgm:cxn modelId="{460CE6DF-4D00-461D-A915-86F9CC47F954}" type="presParOf" srcId="{37C8CAEA-728B-4952-AF08-37005C193D0E}" destId="{A8D5D860-CD10-4E4A-A65D-509C174A3A61}" srcOrd="15" destOrd="0" presId="urn:microsoft.com/office/officeart/2008/layout/AscendingPictureAccentProcess"/>
    <dgm:cxn modelId="{F9A45402-A853-40D9-9A99-5E59E80ED468}" type="presParOf" srcId="{A8D5D860-CD10-4E4A-A65D-509C174A3A61}" destId="{01817BD7-EB43-4608-9B8D-9F5821DD175C}" srcOrd="0" destOrd="0" presId="urn:microsoft.com/office/officeart/2008/layout/AscendingPictureAccentProcess"/>
    <dgm:cxn modelId="{9F74AC91-6FF4-4208-BEDE-8CF10ED2A3AD}" type="presParOf" srcId="{37C8CAEA-728B-4952-AF08-37005C193D0E}" destId="{12D40A66-B13A-47ED-9A5D-CF184A4FA705}" srcOrd="16" destOrd="0" presId="urn:microsoft.com/office/officeart/2008/layout/AscendingPictureAccentProcess"/>
    <dgm:cxn modelId="{6C6ECE22-EB09-4ABD-AE58-B7FED52964A1}" type="presParOf" srcId="{37C8CAEA-728B-4952-AF08-37005C193D0E}" destId="{59D359C6-04BF-43D9-B8B9-34378A7730A2}" srcOrd="17" destOrd="0" presId="urn:microsoft.com/office/officeart/2008/layout/AscendingPictureAccentProcess"/>
    <dgm:cxn modelId="{4F0573AC-6DD8-4830-B920-83723EA4C8A6}" type="presParOf" srcId="{59D359C6-04BF-43D9-B8B9-34378A7730A2}" destId="{3EC603E0-8238-4DE0-916A-788C55DF33A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F6F6AD-0567-4D35-A811-94638BDC2416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B9EEDDFB-380F-4929-BA41-FF3BC30CA706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9D6BA5ED-8409-4D92-BF89-980F737E580F}" type="parTrans" cxnId="{F2B7C2CD-B86F-49DD-87DB-9A3257D60CE0}">
      <dgm:prSet/>
      <dgm:spPr/>
      <dgm:t>
        <a:bodyPr/>
        <a:lstStyle/>
        <a:p>
          <a:endParaRPr lang="zh-TW" altLang="en-US"/>
        </a:p>
      </dgm:t>
    </dgm:pt>
    <dgm:pt modelId="{48C71B46-92CA-4088-BBB6-6B555CC8117C}" type="sibTrans" cxnId="{F2B7C2CD-B86F-49DD-87DB-9A3257D60CE0}">
      <dgm:prSet/>
      <dgm:spPr/>
      <dgm:t>
        <a:bodyPr/>
        <a:lstStyle/>
        <a:p>
          <a:endParaRPr lang="zh-TW" altLang="en-US"/>
        </a:p>
      </dgm:t>
    </dgm:pt>
    <dgm:pt modelId="{9075FAE4-EF88-4C23-8006-60F866C14008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F95ED2CB-7D0B-4BFA-9F03-43162A72DC48}" type="parTrans" cxnId="{723E199A-42BD-41DE-A15D-71D7F349DC24}">
      <dgm:prSet/>
      <dgm:spPr/>
      <dgm:t>
        <a:bodyPr/>
        <a:lstStyle/>
        <a:p>
          <a:endParaRPr lang="zh-TW" altLang="en-US"/>
        </a:p>
      </dgm:t>
    </dgm:pt>
    <dgm:pt modelId="{5D8669B2-C556-46E4-995D-4CF98B3AE11E}" type="sibTrans" cxnId="{723E199A-42BD-41DE-A15D-71D7F349DC24}">
      <dgm:prSet/>
      <dgm:spPr/>
      <dgm:t>
        <a:bodyPr/>
        <a:lstStyle/>
        <a:p>
          <a:endParaRPr lang="zh-TW" altLang="en-US"/>
        </a:p>
      </dgm:t>
    </dgm:pt>
    <dgm:pt modelId="{2359A3E3-5704-438D-88DB-1E7BD4CB345C}">
      <dgm:prSet phldrT="[文字]"/>
      <dgm:spPr/>
      <dgm:t>
        <a:bodyPr/>
        <a:lstStyle/>
        <a:p>
          <a:r>
            <a:rPr lang="zh-TW" altLang="en-US" dirty="0" smtClean="0"/>
            <a:t>　</a:t>
          </a:r>
          <a:endParaRPr lang="zh-TW" altLang="en-US" dirty="0"/>
        </a:p>
      </dgm:t>
    </dgm:pt>
    <dgm:pt modelId="{AC08322B-01AB-4CA3-9D4C-F457915880AA}" type="sibTrans" cxnId="{CEF75FAD-0186-4E00-A009-9DE9EA6FB060}">
      <dgm:prSet/>
      <dgm:spPr/>
      <dgm:t>
        <a:bodyPr/>
        <a:lstStyle/>
        <a:p>
          <a:endParaRPr lang="zh-TW" altLang="en-US"/>
        </a:p>
      </dgm:t>
    </dgm:pt>
    <dgm:pt modelId="{F48D40FD-7B84-4102-AE65-3D8A55612A8E}" type="parTrans" cxnId="{CEF75FAD-0186-4E00-A009-9DE9EA6FB060}">
      <dgm:prSet/>
      <dgm:spPr/>
      <dgm:t>
        <a:bodyPr/>
        <a:lstStyle/>
        <a:p>
          <a:endParaRPr lang="zh-TW" altLang="en-US"/>
        </a:p>
      </dgm:t>
    </dgm:pt>
    <dgm:pt modelId="{A37DF911-2F7B-4DD5-BE20-7B15D6166385}" type="pres">
      <dgm:prSet presAssocID="{C0F6F6AD-0567-4D35-A811-94638BDC2416}" presName="Name0" presStyleCnt="0">
        <dgm:presLayoutVars>
          <dgm:dir/>
          <dgm:animLvl val="lvl"/>
          <dgm:resizeHandles val="exact"/>
        </dgm:presLayoutVars>
      </dgm:prSet>
      <dgm:spPr/>
    </dgm:pt>
    <dgm:pt modelId="{C37AD5C5-74D8-4E2C-B221-355AB911F434}" type="pres">
      <dgm:prSet presAssocID="{B9EEDDFB-380F-4929-BA41-FF3BC30CA70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E52AE7-EE10-40FD-A113-9E62138D6ACA}" type="pres">
      <dgm:prSet presAssocID="{48C71B46-92CA-4088-BBB6-6B555CC8117C}" presName="parTxOnlySpace" presStyleCnt="0"/>
      <dgm:spPr/>
    </dgm:pt>
    <dgm:pt modelId="{11DED1B3-A20F-45F9-B60D-2592CC13EEF9}" type="pres">
      <dgm:prSet presAssocID="{9075FAE4-EF88-4C23-8006-60F866C1400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874EE0-DA01-46B2-9A84-A15C842CC252}" type="pres">
      <dgm:prSet presAssocID="{5D8669B2-C556-46E4-995D-4CF98B3AE11E}" presName="parTxOnlySpace" presStyleCnt="0"/>
      <dgm:spPr/>
    </dgm:pt>
    <dgm:pt modelId="{2F86AB47-A7AD-4544-9888-8DAE990FFD0D}" type="pres">
      <dgm:prSet presAssocID="{2359A3E3-5704-438D-88DB-1E7BD4CB345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23E199A-42BD-41DE-A15D-71D7F349DC24}" srcId="{C0F6F6AD-0567-4D35-A811-94638BDC2416}" destId="{9075FAE4-EF88-4C23-8006-60F866C14008}" srcOrd="1" destOrd="0" parTransId="{F95ED2CB-7D0B-4BFA-9F03-43162A72DC48}" sibTransId="{5D8669B2-C556-46E4-995D-4CF98B3AE11E}"/>
    <dgm:cxn modelId="{76597B40-50BB-4352-8D96-1CEA265F228C}" type="presOf" srcId="{C0F6F6AD-0567-4D35-A811-94638BDC2416}" destId="{A37DF911-2F7B-4DD5-BE20-7B15D6166385}" srcOrd="0" destOrd="0" presId="urn:microsoft.com/office/officeart/2005/8/layout/chevron1"/>
    <dgm:cxn modelId="{8BF3099E-2FF8-4F53-BED0-3523496BD0CC}" type="presOf" srcId="{9075FAE4-EF88-4C23-8006-60F866C14008}" destId="{11DED1B3-A20F-45F9-B60D-2592CC13EEF9}" srcOrd="0" destOrd="0" presId="urn:microsoft.com/office/officeart/2005/8/layout/chevron1"/>
    <dgm:cxn modelId="{F2B7C2CD-B86F-49DD-87DB-9A3257D60CE0}" srcId="{C0F6F6AD-0567-4D35-A811-94638BDC2416}" destId="{B9EEDDFB-380F-4929-BA41-FF3BC30CA706}" srcOrd="0" destOrd="0" parTransId="{9D6BA5ED-8409-4D92-BF89-980F737E580F}" sibTransId="{48C71B46-92CA-4088-BBB6-6B555CC8117C}"/>
    <dgm:cxn modelId="{957F398E-4833-4824-8852-4B3027AACB76}" type="presOf" srcId="{2359A3E3-5704-438D-88DB-1E7BD4CB345C}" destId="{2F86AB47-A7AD-4544-9888-8DAE990FFD0D}" srcOrd="0" destOrd="0" presId="urn:microsoft.com/office/officeart/2005/8/layout/chevron1"/>
    <dgm:cxn modelId="{6B84D06A-D5A6-4178-A120-FFAB34FB58BC}" type="presOf" srcId="{B9EEDDFB-380F-4929-BA41-FF3BC30CA706}" destId="{C37AD5C5-74D8-4E2C-B221-355AB911F434}" srcOrd="0" destOrd="0" presId="urn:microsoft.com/office/officeart/2005/8/layout/chevron1"/>
    <dgm:cxn modelId="{CEF75FAD-0186-4E00-A009-9DE9EA6FB060}" srcId="{C0F6F6AD-0567-4D35-A811-94638BDC2416}" destId="{2359A3E3-5704-438D-88DB-1E7BD4CB345C}" srcOrd="2" destOrd="0" parTransId="{F48D40FD-7B84-4102-AE65-3D8A55612A8E}" sibTransId="{AC08322B-01AB-4CA3-9D4C-F457915880AA}"/>
    <dgm:cxn modelId="{AC8EA1C8-9318-4F1B-9411-F8AB8FB8B184}" type="presParOf" srcId="{A37DF911-2F7B-4DD5-BE20-7B15D6166385}" destId="{C37AD5C5-74D8-4E2C-B221-355AB911F434}" srcOrd="0" destOrd="0" presId="urn:microsoft.com/office/officeart/2005/8/layout/chevron1"/>
    <dgm:cxn modelId="{60879762-628D-4F58-A064-E228D834EA0B}" type="presParOf" srcId="{A37DF911-2F7B-4DD5-BE20-7B15D6166385}" destId="{08E52AE7-EE10-40FD-A113-9E62138D6ACA}" srcOrd="1" destOrd="0" presId="urn:microsoft.com/office/officeart/2005/8/layout/chevron1"/>
    <dgm:cxn modelId="{6A225D27-CB42-43D4-84BB-930E4C5EC750}" type="presParOf" srcId="{A37DF911-2F7B-4DD5-BE20-7B15D6166385}" destId="{11DED1B3-A20F-45F9-B60D-2592CC13EEF9}" srcOrd="2" destOrd="0" presId="urn:microsoft.com/office/officeart/2005/8/layout/chevron1"/>
    <dgm:cxn modelId="{822107B9-8100-47F0-9214-CD590A6DCDAC}" type="presParOf" srcId="{A37DF911-2F7B-4DD5-BE20-7B15D6166385}" destId="{97874EE0-DA01-46B2-9A84-A15C842CC252}" srcOrd="3" destOrd="0" presId="urn:microsoft.com/office/officeart/2005/8/layout/chevron1"/>
    <dgm:cxn modelId="{F5EBDCB9-36F6-4850-A022-F8C9D4FF02F5}" type="presParOf" srcId="{A37DF911-2F7B-4DD5-BE20-7B15D6166385}" destId="{2F86AB47-A7AD-4544-9888-8DAE990FFD0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AD5C5-74D8-4E2C-B221-355AB911F434}">
      <dsp:nvSpPr>
        <dsp:cNvPr id="0" name=""/>
        <dsp:cNvSpPr/>
      </dsp:nvSpPr>
      <dsp:spPr>
        <a:xfrm>
          <a:off x="557" y="35474"/>
          <a:ext cx="679107" cy="27164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　</a:t>
          </a:r>
          <a:endParaRPr lang="zh-TW" altLang="en-US" sz="1100" kern="1200" dirty="0"/>
        </a:p>
      </dsp:txBody>
      <dsp:txXfrm>
        <a:off x="136379" y="35474"/>
        <a:ext cx="407464" cy="271643"/>
      </dsp:txXfrm>
    </dsp:sp>
    <dsp:sp modelId="{11DED1B3-A20F-45F9-B60D-2592CC13EEF9}">
      <dsp:nvSpPr>
        <dsp:cNvPr id="0" name=""/>
        <dsp:cNvSpPr/>
      </dsp:nvSpPr>
      <dsp:spPr>
        <a:xfrm>
          <a:off x="611754" y="35474"/>
          <a:ext cx="679107" cy="271643"/>
        </a:xfrm>
        <a:prstGeom prst="chevron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　</a:t>
          </a:r>
          <a:endParaRPr lang="zh-TW" altLang="en-US" sz="1100" kern="1200" dirty="0"/>
        </a:p>
      </dsp:txBody>
      <dsp:txXfrm>
        <a:off x="747576" y="35474"/>
        <a:ext cx="407464" cy="271643"/>
      </dsp:txXfrm>
    </dsp:sp>
    <dsp:sp modelId="{2F86AB47-A7AD-4544-9888-8DAE990FFD0D}">
      <dsp:nvSpPr>
        <dsp:cNvPr id="0" name=""/>
        <dsp:cNvSpPr/>
      </dsp:nvSpPr>
      <dsp:spPr>
        <a:xfrm>
          <a:off x="1222951" y="35474"/>
          <a:ext cx="679107" cy="271643"/>
        </a:xfrm>
        <a:prstGeom prst="chevr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　</a:t>
          </a:r>
          <a:endParaRPr lang="zh-TW" altLang="en-US" sz="1100" kern="1200" dirty="0"/>
        </a:p>
      </dsp:txBody>
      <dsp:txXfrm>
        <a:off x="1358773" y="35474"/>
        <a:ext cx="407464" cy="2716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AD5C5-74D8-4E2C-B221-355AB911F434}">
      <dsp:nvSpPr>
        <dsp:cNvPr id="0" name=""/>
        <dsp:cNvSpPr/>
      </dsp:nvSpPr>
      <dsp:spPr>
        <a:xfrm>
          <a:off x="557" y="35474"/>
          <a:ext cx="679107" cy="27164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　</a:t>
          </a:r>
          <a:endParaRPr lang="zh-TW" altLang="en-US" sz="1100" kern="1200" dirty="0"/>
        </a:p>
      </dsp:txBody>
      <dsp:txXfrm>
        <a:off x="136379" y="35474"/>
        <a:ext cx="407464" cy="271643"/>
      </dsp:txXfrm>
    </dsp:sp>
    <dsp:sp modelId="{11DED1B3-A20F-45F9-B60D-2592CC13EEF9}">
      <dsp:nvSpPr>
        <dsp:cNvPr id="0" name=""/>
        <dsp:cNvSpPr/>
      </dsp:nvSpPr>
      <dsp:spPr>
        <a:xfrm>
          <a:off x="611754" y="35474"/>
          <a:ext cx="679107" cy="27164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　</a:t>
          </a:r>
          <a:endParaRPr lang="zh-TW" altLang="en-US" sz="1100" kern="1200" dirty="0"/>
        </a:p>
      </dsp:txBody>
      <dsp:txXfrm>
        <a:off x="747576" y="35474"/>
        <a:ext cx="407464" cy="271643"/>
      </dsp:txXfrm>
    </dsp:sp>
    <dsp:sp modelId="{2F86AB47-A7AD-4544-9888-8DAE990FFD0D}">
      <dsp:nvSpPr>
        <dsp:cNvPr id="0" name=""/>
        <dsp:cNvSpPr/>
      </dsp:nvSpPr>
      <dsp:spPr>
        <a:xfrm>
          <a:off x="1222951" y="35474"/>
          <a:ext cx="679107" cy="27164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　</a:t>
          </a:r>
          <a:endParaRPr lang="zh-TW" altLang="en-US" sz="1100" kern="1200" dirty="0"/>
        </a:p>
      </dsp:txBody>
      <dsp:txXfrm>
        <a:off x="1358773" y="35474"/>
        <a:ext cx="407464" cy="27164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AD5C5-74D8-4E2C-B221-355AB911F434}">
      <dsp:nvSpPr>
        <dsp:cNvPr id="0" name=""/>
        <dsp:cNvSpPr/>
      </dsp:nvSpPr>
      <dsp:spPr>
        <a:xfrm>
          <a:off x="557" y="35474"/>
          <a:ext cx="679107" cy="27164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　</a:t>
          </a:r>
          <a:endParaRPr lang="zh-TW" altLang="en-US" sz="1100" kern="1200" dirty="0"/>
        </a:p>
      </dsp:txBody>
      <dsp:txXfrm>
        <a:off x="136379" y="35474"/>
        <a:ext cx="407464" cy="271643"/>
      </dsp:txXfrm>
    </dsp:sp>
    <dsp:sp modelId="{11DED1B3-A20F-45F9-B60D-2592CC13EEF9}">
      <dsp:nvSpPr>
        <dsp:cNvPr id="0" name=""/>
        <dsp:cNvSpPr/>
      </dsp:nvSpPr>
      <dsp:spPr>
        <a:xfrm>
          <a:off x="611754" y="35474"/>
          <a:ext cx="679107" cy="271643"/>
        </a:xfrm>
        <a:prstGeom prst="chevron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　</a:t>
          </a:r>
          <a:endParaRPr lang="zh-TW" altLang="en-US" sz="1100" kern="1200" dirty="0"/>
        </a:p>
      </dsp:txBody>
      <dsp:txXfrm>
        <a:off x="747576" y="35474"/>
        <a:ext cx="407464" cy="271643"/>
      </dsp:txXfrm>
    </dsp:sp>
    <dsp:sp modelId="{2F86AB47-A7AD-4544-9888-8DAE990FFD0D}">
      <dsp:nvSpPr>
        <dsp:cNvPr id="0" name=""/>
        <dsp:cNvSpPr/>
      </dsp:nvSpPr>
      <dsp:spPr>
        <a:xfrm>
          <a:off x="1222951" y="35474"/>
          <a:ext cx="679107" cy="271643"/>
        </a:xfrm>
        <a:prstGeom prst="chevr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　</a:t>
          </a:r>
          <a:endParaRPr lang="zh-TW" altLang="en-US" sz="1100" kern="1200" dirty="0"/>
        </a:p>
      </dsp:txBody>
      <dsp:txXfrm>
        <a:off x="1358773" y="35474"/>
        <a:ext cx="407464" cy="27164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AD5C5-74D8-4E2C-B221-355AB911F434}">
      <dsp:nvSpPr>
        <dsp:cNvPr id="0" name=""/>
        <dsp:cNvSpPr/>
      </dsp:nvSpPr>
      <dsp:spPr>
        <a:xfrm>
          <a:off x="557" y="35474"/>
          <a:ext cx="679107" cy="27164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　</a:t>
          </a:r>
          <a:endParaRPr lang="zh-TW" altLang="en-US" sz="1100" kern="1200" dirty="0"/>
        </a:p>
      </dsp:txBody>
      <dsp:txXfrm>
        <a:off x="136379" y="35474"/>
        <a:ext cx="407464" cy="271643"/>
      </dsp:txXfrm>
    </dsp:sp>
    <dsp:sp modelId="{11DED1B3-A20F-45F9-B60D-2592CC13EEF9}">
      <dsp:nvSpPr>
        <dsp:cNvPr id="0" name=""/>
        <dsp:cNvSpPr/>
      </dsp:nvSpPr>
      <dsp:spPr>
        <a:xfrm>
          <a:off x="611754" y="35474"/>
          <a:ext cx="679107" cy="27164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　</a:t>
          </a:r>
          <a:endParaRPr lang="zh-TW" altLang="en-US" sz="1100" kern="1200" dirty="0"/>
        </a:p>
      </dsp:txBody>
      <dsp:txXfrm>
        <a:off x="747576" y="35474"/>
        <a:ext cx="407464" cy="271643"/>
      </dsp:txXfrm>
    </dsp:sp>
    <dsp:sp modelId="{2F86AB47-A7AD-4544-9888-8DAE990FFD0D}">
      <dsp:nvSpPr>
        <dsp:cNvPr id="0" name=""/>
        <dsp:cNvSpPr/>
      </dsp:nvSpPr>
      <dsp:spPr>
        <a:xfrm>
          <a:off x="1222951" y="35474"/>
          <a:ext cx="679107" cy="27164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　</a:t>
          </a:r>
          <a:endParaRPr lang="zh-TW" altLang="en-US" sz="1100" kern="1200" dirty="0"/>
        </a:p>
      </dsp:txBody>
      <dsp:txXfrm>
        <a:off x="1358773" y="35474"/>
        <a:ext cx="407464" cy="2716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AD5C5-74D8-4E2C-B221-355AB911F434}">
      <dsp:nvSpPr>
        <dsp:cNvPr id="0" name=""/>
        <dsp:cNvSpPr/>
      </dsp:nvSpPr>
      <dsp:spPr>
        <a:xfrm>
          <a:off x="557" y="35474"/>
          <a:ext cx="679107" cy="27164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　</a:t>
          </a:r>
          <a:endParaRPr lang="zh-TW" altLang="en-US" sz="1100" kern="1200" dirty="0"/>
        </a:p>
      </dsp:txBody>
      <dsp:txXfrm>
        <a:off x="136379" y="35474"/>
        <a:ext cx="407464" cy="271643"/>
      </dsp:txXfrm>
    </dsp:sp>
    <dsp:sp modelId="{11DED1B3-A20F-45F9-B60D-2592CC13EEF9}">
      <dsp:nvSpPr>
        <dsp:cNvPr id="0" name=""/>
        <dsp:cNvSpPr/>
      </dsp:nvSpPr>
      <dsp:spPr>
        <a:xfrm>
          <a:off x="611754" y="35474"/>
          <a:ext cx="679107" cy="271643"/>
        </a:xfrm>
        <a:prstGeom prst="chevron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　</a:t>
          </a:r>
          <a:endParaRPr lang="zh-TW" altLang="en-US" sz="1100" kern="1200" dirty="0"/>
        </a:p>
      </dsp:txBody>
      <dsp:txXfrm>
        <a:off x="747576" y="35474"/>
        <a:ext cx="407464" cy="271643"/>
      </dsp:txXfrm>
    </dsp:sp>
    <dsp:sp modelId="{2F86AB47-A7AD-4544-9888-8DAE990FFD0D}">
      <dsp:nvSpPr>
        <dsp:cNvPr id="0" name=""/>
        <dsp:cNvSpPr/>
      </dsp:nvSpPr>
      <dsp:spPr>
        <a:xfrm>
          <a:off x="1222951" y="35474"/>
          <a:ext cx="679107" cy="271643"/>
        </a:xfrm>
        <a:prstGeom prst="chevr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　</a:t>
          </a:r>
          <a:endParaRPr lang="zh-TW" altLang="en-US" sz="1100" kern="1200" dirty="0"/>
        </a:p>
      </dsp:txBody>
      <dsp:txXfrm>
        <a:off x="1358773" y="35474"/>
        <a:ext cx="407464" cy="27164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AD5C5-74D8-4E2C-B221-355AB911F434}">
      <dsp:nvSpPr>
        <dsp:cNvPr id="0" name=""/>
        <dsp:cNvSpPr/>
      </dsp:nvSpPr>
      <dsp:spPr>
        <a:xfrm>
          <a:off x="557" y="35474"/>
          <a:ext cx="679107" cy="27164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　</a:t>
          </a:r>
          <a:endParaRPr lang="zh-TW" altLang="en-US" sz="1100" kern="1200" dirty="0"/>
        </a:p>
      </dsp:txBody>
      <dsp:txXfrm>
        <a:off x="136379" y="35474"/>
        <a:ext cx="407464" cy="271643"/>
      </dsp:txXfrm>
    </dsp:sp>
    <dsp:sp modelId="{11DED1B3-A20F-45F9-B60D-2592CC13EEF9}">
      <dsp:nvSpPr>
        <dsp:cNvPr id="0" name=""/>
        <dsp:cNvSpPr/>
      </dsp:nvSpPr>
      <dsp:spPr>
        <a:xfrm>
          <a:off x="611754" y="35474"/>
          <a:ext cx="679107" cy="27164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　</a:t>
          </a:r>
          <a:endParaRPr lang="zh-TW" altLang="en-US" sz="1100" kern="1200" dirty="0"/>
        </a:p>
      </dsp:txBody>
      <dsp:txXfrm>
        <a:off x="747576" y="35474"/>
        <a:ext cx="407464" cy="271643"/>
      </dsp:txXfrm>
    </dsp:sp>
    <dsp:sp modelId="{2F86AB47-A7AD-4544-9888-8DAE990FFD0D}">
      <dsp:nvSpPr>
        <dsp:cNvPr id="0" name=""/>
        <dsp:cNvSpPr/>
      </dsp:nvSpPr>
      <dsp:spPr>
        <a:xfrm>
          <a:off x="1222951" y="35474"/>
          <a:ext cx="679107" cy="27164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　</a:t>
          </a:r>
          <a:endParaRPr lang="zh-TW" altLang="en-US" sz="1100" kern="1200" dirty="0"/>
        </a:p>
      </dsp:txBody>
      <dsp:txXfrm>
        <a:off x="1358773" y="35474"/>
        <a:ext cx="407464" cy="27164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AD5C5-74D8-4E2C-B221-355AB911F434}">
      <dsp:nvSpPr>
        <dsp:cNvPr id="0" name=""/>
        <dsp:cNvSpPr/>
      </dsp:nvSpPr>
      <dsp:spPr>
        <a:xfrm>
          <a:off x="557" y="35474"/>
          <a:ext cx="679107" cy="27164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　</a:t>
          </a:r>
          <a:endParaRPr lang="zh-TW" altLang="en-US" sz="1100" kern="1200" dirty="0"/>
        </a:p>
      </dsp:txBody>
      <dsp:txXfrm>
        <a:off x="136379" y="35474"/>
        <a:ext cx="407464" cy="271643"/>
      </dsp:txXfrm>
    </dsp:sp>
    <dsp:sp modelId="{11DED1B3-A20F-45F9-B60D-2592CC13EEF9}">
      <dsp:nvSpPr>
        <dsp:cNvPr id="0" name=""/>
        <dsp:cNvSpPr/>
      </dsp:nvSpPr>
      <dsp:spPr>
        <a:xfrm>
          <a:off x="611754" y="35474"/>
          <a:ext cx="679107" cy="27164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　</a:t>
          </a:r>
          <a:endParaRPr lang="zh-TW" altLang="en-US" sz="1100" kern="1200" dirty="0"/>
        </a:p>
      </dsp:txBody>
      <dsp:txXfrm>
        <a:off x="747576" y="35474"/>
        <a:ext cx="407464" cy="271643"/>
      </dsp:txXfrm>
    </dsp:sp>
    <dsp:sp modelId="{2F86AB47-A7AD-4544-9888-8DAE990FFD0D}">
      <dsp:nvSpPr>
        <dsp:cNvPr id="0" name=""/>
        <dsp:cNvSpPr/>
      </dsp:nvSpPr>
      <dsp:spPr>
        <a:xfrm>
          <a:off x="1222951" y="35474"/>
          <a:ext cx="679107" cy="27164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　</a:t>
          </a:r>
          <a:endParaRPr lang="zh-TW" altLang="en-US" sz="1100" kern="1200" dirty="0"/>
        </a:p>
      </dsp:txBody>
      <dsp:txXfrm>
        <a:off x="1358773" y="35474"/>
        <a:ext cx="407464" cy="2716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13998-70EF-4F47-98A0-CB2B3B64E0FB}">
      <dsp:nvSpPr>
        <dsp:cNvPr id="0" name=""/>
        <dsp:cNvSpPr/>
      </dsp:nvSpPr>
      <dsp:spPr>
        <a:xfrm>
          <a:off x="997652" y="653029"/>
          <a:ext cx="798146" cy="798146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/>
            <a:t>　</a:t>
          </a:r>
          <a:endParaRPr lang="zh-TW" altLang="en-US" sz="1200" kern="1200" dirty="0"/>
        </a:p>
      </dsp:txBody>
      <dsp:txXfrm>
        <a:off x="1158115" y="839991"/>
        <a:ext cx="477220" cy="410263"/>
      </dsp:txXfrm>
    </dsp:sp>
    <dsp:sp modelId="{9435BA05-4685-41F2-959B-2FE7916AFC5A}">
      <dsp:nvSpPr>
        <dsp:cNvPr id="0" name=""/>
        <dsp:cNvSpPr/>
      </dsp:nvSpPr>
      <dsp:spPr>
        <a:xfrm>
          <a:off x="533276" y="464376"/>
          <a:ext cx="580470" cy="580470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/>
            <a:t>　</a:t>
          </a:r>
          <a:endParaRPr lang="zh-TW" altLang="en-US" sz="1200" kern="1200" dirty="0"/>
        </a:p>
      </dsp:txBody>
      <dsp:txXfrm>
        <a:off x="679411" y="611394"/>
        <a:ext cx="288200" cy="286434"/>
      </dsp:txXfrm>
    </dsp:sp>
    <dsp:sp modelId="{B2C9A208-9103-4A10-B120-4EFE3973457A}">
      <dsp:nvSpPr>
        <dsp:cNvPr id="0" name=""/>
        <dsp:cNvSpPr/>
      </dsp:nvSpPr>
      <dsp:spPr>
        <a:xfrm rot="20700000">
          <a:off x="858399" y="63910"/>
          <a:ext cx="568742" cy="568742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/>
            <a:t>　</a:t>
          </a:r>
          <a:endParaRPr lang="zh-TW" altLang="en-US" sz="1200" kern="1200" dirty="0"/>
        </a:p>
      </dsp:txBody>
      <dsp:txXfrm rot="-20700000">
        <a:off x="983140" y="188652"/>
        <a:ext cx="319258" cy="319258"/>
      </dsp:txXfrm>
    </dsp:sp>
    <dsp:sp modelId="{6D470847-AD41-428F-A1F5-57B668E92EBE}">
      <dsp:nvSpPr>
        <dsp:cNvPr id="0" name=""/>
        <dsp:cNvSpPr/>
      </dsp:nvSpPr>
      <dsp:spPr>
        <a:xfrm>
          <a:off x="910197" y="546569"/>
          <a:ext cx="1021627" cy="1021627"/>
        </a:xfrm>
        <a:prstGeom prst="circularArrow">
          <a:avLst>
            <a:gd name="adj1" fmla="val 4687"/>
            <a:gd name="adj2" fmla="val 299029"/>
            <a:gd name="adj3" fmla="val 2366381"/>
            <a:gd name="adj4" fmla="val 16233399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D30508-2B69-45FB-B02E-C50FB747D43A}">
      <dsp:nvSpPr>
        <dsp:cNvPr id="0" name=""/>
        <dsp:cNvSpPr/>
      </dsp:nvSpPr>
      <dsp:spPr>
        <a:xfrm>
          <a:off x="430476" y="347712"/>
          <a:ext cx="742276" cy="74227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E724513-F01E-4311-B202-FC05E7F5D44A}">
      <dsp:nvSpPr>
        <dsp:cNvPr id="0" name=""/>
        <dsp:cNvSpPr/>
      </dsp:nvSpPr>
      <dsp:spPr>
        <a:xfrm>
          <a:off x="726843" y="-48892"/>
          <a:ext cx="800323" cy="80032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AD5C5-74D8-4E2C-B221-355AB911F434}">
      <dsp:nvSpPr>
        <dsp:cNvPr id="0" name=""/>
        <dsp:cNvSpPr/>
      </dsp:nvSpPr>
      <dsp:spPr>
        <a:xfrm>
          <a:off x="557" y="35474"/>
          <a:ext cx="679107" cy="27164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　</a:t>
          </a:r>
          <a:endParaRPr lang="zh-TW" altLang="en-US" sz="1100" kern="1200" dirty="0"/>
        </a:p>
      </dsp:txBody>
      <dsp:txXfrm>
        <a:off x="136379" y="35474"/>
        <a:ext cx="407464" cy="271643"/>
      </dsp:txXfrm>
    </dsp:sp>
    <dsp:sp modelId="{11DED1B3-A20F-45F9-B60D-2592CC13EEF9}">
      <dsp:nvSpPr>
        <dsp:cNvPr id="0" name=""/>
        <dsp:cNvSpPr/>
      </dsp:nvSpPr>
      <dsp:spPr>
        <a:xfrm>
          <a:off x="611754" y="35474"/>
          <a:ext cx="679107" cy="271643"/>
        </a:xfrm>
        <a:prstGeom prst="chevron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　</a:t>
          </a:r>
          <a:endParaRPr lang="zh-TW" altLang="en-US" sz="1100" kern="1200" dirty="0"/>
        </a:p>
      </dsp:txBody>
      <dsp:txXfrm>
        <a:off x="747576" y="35474"/>
        <a:ext cx="407464" cy="271643"/>
      </dsp:txXfrm>
    </dsp:sp>
    <dsp:sp modelId="{2F86AB47-A7AD-4544-9888-8DAE990FFD0D}">
      <dsp:nvSpPr>
        <dsp:cNvPr id="0" name=""/>
        <dsp:cNvSpPr/>
      </dsp:nvSpPr>
      <dsp:spPr>
        <a:xfrm>
          <a:off x="1222951" y="35474"/>
          <a:ext cx="679107" cy="271643"/>
        </a:xfrm>
        <a:prstGeom prst="chevr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　</a:t>
          </a:r>
          <a:endParaRPr lang="zh-TW" altLang="en-US" sz="1100" kern="1200" dirty="0"/>
        </a:p>
      </dsp:txBody>
      <dsp:txXfrm>
        <a:off x="1358773" y="35474"/>
        <a:ext cx="407464" cy="2716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AD5C5-74D8-4E2C-B221-355AB911F434}">
      <dsp:nvSpPr>
        <dsp:cNvPr id="0" name=""/>
        <dsp:cNvSpPr/>
      </dsp:nvSpPr>
      <dsp:spPr>
        <a:xfrm>
          <a:off x="557" y="35474"/>
          <a:ext cx="679107" cy="27164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　</a:t>
          </a:r>
          <a:endParaRPr lang="zh-TW" altLang="en-US" sz="1100" kern="1200" dirty="0"/>
        </a:p>
      </dsp:txBody>
      <dsp:txXfrm>
        <a:off x="136379" y="35474"/>
        <a:ext cx="407464" cy="271643"/>
      </dsp:txXfrm>
    </dsp:sp>
    <dsp:sp modelId="{11DED1B3-A20F-45F9-B60D-2592CC13EEF9}">
      <dsp:nvSpPr>
        <dsp:cNvPr id="0" name=""/>
        <dsp:cNvSpPr/>
      </dsp:nvSpPr>
      <dsp:spPr>
        <a:xfrm>
          <a:off x="611754" y="35474"/>
          <a:ext cx="679107" cy="27164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　</a:t>
          </a:r>
          <a:endParaRPr lang="zh-TW" altLang="en-US" sz="1100" kern="1200" dirty="0"/>
        </a:p>
      </dsp:txBody>
      <dsp:txXfrm>
        <a:off x="747576" y="35474"/>
        <a:ext cx="407464" cy="271643"/>
      </dsp:txXfrm>
    </dsp:sp>
    <dsp:sp modelId="{2F86AB47-A7AD-4544-9888-8DAE990FFD0D}">
      <dsp:nvSpPr>
        <dsp:cNvPr id="0" name=""/>
        <dsp:cNvSpPr/>
      </dsp:nvSpPr>
      <dsp:spPr>
        <a:xfrm>
          <a:off x="1222951" y="35474"/>
          <a:ext cx="679107" cy="27164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　</a:t>
          </a:r>
          <a:endParaRPr lang="zh-TW" altLang="en-US" sz="1100" kern="1200" dirty="0"/>
        </a:p>
      </dsp:txBody>
      <dsp:txXfrm>
        <a:off x="1358773" y="35474"/>
        <a:ext cx="407464" cy="2716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AD5C5-74D8-4E2C-B221-355AB911F434}">
      <dsp:nvSpPr>
        <dsp:cNvPr id="0" name=""/>
        <dsp:cNvSpPr/>
      </dsp:nvSpPr>
      <dsp:spPr>
        <a:xfrm>
          <a:off x="557" y="0"/>
          <a:ext cx="679107" cy="11390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" kern="1200" dirty="0" smtClean="0"/>
            <a:t>　</a:t>
          </a:r>
          <a:endParaRPr lang="zh-TW" altLang="en-US" sz="500" kern="1200" dirty="0"/>
        </a:p>
      </dsp:txBody>
      <dsp:txXfrm>
        <a:off x="57512" y="0"/>
        <a:ext cx="565198" cy="113909"/>
      </dsp:txXfrm>
    </dsp:sp>
    <dsp:sp modelId="{11DED1B3-A20F-45F9-B60D-2592CC13EEF9}">
      <dsp:nvSpPr>
        <dsp:cNvPr id="0" name=""/>
        <dsp:cNvSpPr/>
      </dsp:nvSpPr>
      <dsp:spPr>
        <a:xfrm>
          <a:off x="611754" y="0"/>
          <a:ext cx="679107" cy="113909"/>
        </a:xfrm>
        <a:prstGeom prst="chevron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" kern="1200" dirty="0" smtClean="0"/>
            <a:t>　</a:t>
          </a:r>
          <a:endParaRPr lang="zh-TW" altLang="en-US" sz="500" kern="1200" dirty="0"/>
        </a:p>
      </dsp:txBody>
      <dsp:txXfrm>
        <a:off x="668709" y="0"/>
        <a:ext cx="565198" cy="113909"/>
      </dsp:txXfrm>
    </dsp:sp>
    <dsp:sp modelId="{2F86AB47-A7AD-4544-9888-8DAE990FFD0D}">
      <dsp:nvSpPr>
        <dsp:cNvPr id="0" name=""/>
        <dsp:cNvSpPr/>
      </dsp:nvSpPr>
      <dsp:spPr>
        <a:xfrm>
          <a:off x="1222951" y="0"/>
          <a:ext cx="679107" cy="113909"/>
        </a:xfrm>
        <a:prstGeom prst="chevr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" kern="1200" dirty="0" smtClean="0"/>
            <a:t>　</a:t>
          </a:r>
          <a:endParaRPr lang="zh-TW" altLang="en-US" sz="500" kern="1200" dirty="0"/>
        </a:p>
      </dsp:txBody>
      <dsp:txXfrm>
        <a:off x="1279906" y="0"/>
        <a:ext cx="565198" cy="1139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AD5C5-74D8-4E2C-B221-355AB911F434}">
      <dsp:nvSpPr>
        <dsp:cNvPr id="0" name=""/>
        <dsp:cNvSpPr/>
      </dsp:nvSpPr>
      <dsp:spPr>
        <a:xfrm>
          <a:off x="557" y="0"/>
          <a:ext cx="679107" cy="11390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" kern="1200" dirty="0" smtClean="0"/>
            <a:t>　</a:t>
          </a:r>
          <a:endParaRPr lang="zh-TW" altLang="en-US" sz="500" kern="1200" dirty="0"/>
        </a:p>
      </dsp:txBody>
      <dsp:txXfrm>
        <a:off x="57512" y="0"/>
        <a:ext cx="565198" cy="113909"/>
      </dsp:txXfrm>
    </dsp:sp>
    <dsp:sp modelId="{11DED1B3-A20F-45F9-B60D-2592CC13EEF9}">
      <dsp:nvSpPr>
        <dsp:cNvPr id="0" name=""/>
        <dsp:cNvSpPr/>
      </dsp:nvSpPr>
      <dsp:spPr>
        <a:xfrm>
          <a:off x="611754" y="0"/>
          <a:ext cx="679107" cy="11390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" kern="1200" dirty="0" smtClean="0"/>
            <a:t>　</a:t>
          </a:r>
          <a:endParaRPr lang="zh-TW" altLang="en-US" sz="500" kern="1200" dirty="0"/>
        </a:p>
      </dsp:txBody>
      <dsp:txXfrm>
        <a:off x="668709" y="0"/>
        <a:ext cx="565198" cy="113909"/>
      </dsp:txXfrm>
    </dsp:sp>
    <dsp:sp modelId="{2F86AB47-A7AD-4544-9888-8DAE990FFD0D}">
      <dsp:nvSpPr>
        <dsp:cNvPr id="0" name=""/>
        <dsp:cNvSpPr/>
      </dsp:nvSpPr>
      <dsp:spPr>
        <a:xfrm>
          <a:off x="1222951" y="0"/>
          <a:ext cx="679107" cy="11390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" kern="1200" dirty="0" smtClean="0"/>
            <a:t>　</a:t>
          </a:r>
          <a:endParaRPr lang="zh-TW" altLang="en-US" sz="500" kern="1200" dirty="0"/>
        </a:p>
      </dsp:txBody>
      <dsp:txXfrm>
        <a:off x="1279906" y="0"/>
        <a:ext cx="565198" cy="1139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FC6C9-6773-476B-BC4D-B9B0D29A82B2}">
      <dsp:nvSpPr>
        <dsp:cNvPr id="0" name=""/>
        <dsp:cNvSpPr/>
      </dsp:nvSpPr>
      <dsp:spPr>
        <a:xfrm>
          <a:off x="424092" y="996821"/>
          <a:ext cx="26811" cy="268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EB5A4-AE35-4E6F-8F03-51FBEF2CAF37}">
      <dsp:nvSpPr>
        <dsp:cNvPr id="0" name=""/>
        <dsp:cNvSpPr/>
      </dsp:nvSpPr>
      <dsp:spPr>
        <a:xfrm>
          <a:off x="373552" y="1021151"/>
          <a:ext cx="26811" cy="26811"/>
        </a:xfrm>
        <a:prstGeom prst="ellipse">
          <a:avLst/>
        </a:prstGeom>
        <a:solidFill>
          <a:schemeClr val="accent4">
            <a:hueOff val="945063"/>
            <a:satOff val="-4361"/>
            <a:lumOff val="160"/>
            <a:alphaOff val="0"/>
          </a:schemeClr>
        </a:solidFill>
        <a:ln w="12700" cap="flat" cmpd="sng" algn="ctr">
          <a:solidFill>
            <a:schemeClr val="accent4">
              <a:hueOff val="945063"/>
              <a:satOff val="-4361"/>
              <a:lumOff val="1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93193-BB31-4EDC-BD97-A71C70939053}">
      <dsp:nvSpPr>
        <dsp:cNvPr id="0" name=""/>
        <dsp:cNvSpPr/>
      </dsp:nvSpPr>
      <dsp:spPr>
        <a:xfrm>
          <a:off x="320599" y="1040368"/>
          <a:ext cx="26811" cy="26811"/>
        </a:xfrm>
        <a:prstGeom prst="ellipse">
          <a:avLst/>
        </a:prstGeom>
        <a:solidFill>
          <a:schemeClr val="accent4">
            <a:hueOff val="1890126"/>
            <a:satOff val="-8721"/>
            <a:lumOff val="321"/>
            <a:alphaOff val="0"/>
          </a:schemeClr>
        </a:solidFill>
        <a:ln w="12700" cap="flat" cmpd="sng" algn="ctr">
          <a:solidFill>
            <a:schemeClr val="accent4">
              <a:hueOff val="1890126"/>
              <a:satOff val="-8721"/>
              <a:lumOff val="3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B20CC-B096-4B0A-AE2E-8BC87357C04E}">
      <dsp:nvSpPr>
        <dsp:cNvPr id="0" name=""/>
        <dsp:cNvSpPr/>
      </dsp:nvSpPr>
      <dsp:spPr>
        <a:xfrm>
          <a:off x="666737" y="715187"/>
          <a:ext cx="26811" cy="26811"/>
        </a:xfrm>
        <a:prstGeom prst="ellipse">
          <a:avLst/>
        </a:prstGeom>
        <a:solidFill>
          <a:schemeClr val="accent4">
            <a:hueOff val="2835189"/>
            <a:satOff val="-13082"/>
            <a:lumOff val="481"/>
            <a:alphaOff val="0"/>
          </a:schemeClr>
        </a:solidFill>
        <a:ln w="12700" cap="flat" cmpd="sng" algn="ctr">
          <a:solidFill>
            <a:schemeClr val="accent4">
              <a:hueOff val="2835189"/>
              <a:satOff val="-13082"/>
              <a:lumOff val="4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2B529-2AA7-4785-A993-2B2614B8D134}">
      <dsp:nvSpPr>
        <dsp:cNvPr id="0" name=""/>
        <dsp:cNvSpPr/>
      </dsp:nvSpPr>
      <dsp:spPr>
        <a:xfrm>
          <a:off x="646361" y="764698"/>
          <a:ext cx="26811" cy="26811"/>
        </a:xfrm>
        <a:prstGeom prst="ellipse">
          <a:avLst/>
        </a:prstGeom>
        <a:solidFill>
          <a:schemeClr val="accent4">
            <a:hueOff val="3780252"/>
            <a:satOff val="-17443"/>
            <a:lumOff val="642"/>
            <a:alphaOff val="0"/>
          </a:schemeClr>
        </a:solidFill>
        <a:ln w="12700" cap="flat" cmpd="sng" algn="ctr">
          <a:solidFill>
            <a:schemeClr val="accent4">
              <a:hueOff val="3780252"/>
              <a:satOff val="-17443"/>
              <a:lumOff val="6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E2E35-7822-4C88-B56B-45A3B8F3209F}">
      <dsp:nvSpPr>
        <dsp:cNvPr id="0" name=""/>
        <dsp:cNvSpPr/>
      </dsp:nvSpPr>
      <dsp:spPr>
        <a:xfrm>
          <a:off x="631882" y="342482"/>
          <a:ext cx="26811" cy="26811"/>
        </a:xfrm>
        <a:prstGeom prst="ellipse">
          <a:avLst/>
        </a:prstGeom>
        <a:solidFill>
          <a:schemeClr val="accent4">
            <a:hueOff val="4725315"/>
            <a:satOff val="-21804"/>
            <a:lumOff val="802"/>
            <a:alphaOff val="0"/>
          </a:schemeClr>
        </a:solidFill>
        <a:ln w="12700" cap="flat" cmpd="sng" algn="ctr">
          <a:solidFill>
            <a:schemeClr val="accent4">
              <a:hueOff val="4725315"/>
              <a:satOff val="-21804"/>
              <a:lumOff val="8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D7DAF-646A-4E2E-A73D-2765AE5ADDC8}">
      <dsp:nvSpPr>
        <dsp:cNvPr id="0" name=""/>
        <dsp:cNvSpPr/>
      </dsp:nvSpPr>
      <dsp:spPr>
        <a:xfrm>
          <a:off x="669151" y="318815"/>
          <a:ext cx="26811" cy="26811"/>
        </a:xfrm>
        <a:prstGeom prst="ellipse">
          <a:avLst/>
        </a:prstGeom>
        <a:solidFill>
          <a:schemeClr val="accent4">
            <a:hueOff val="5670378"/>
            <a:satOff val="-26164"/>
            <a:lumOff val="963"/>
            <a:alphaOff val="0"/>
          </a:schemeClr>
        </a:solidFill>
        <a:ln w="12700" cap="flat" cmpd="sng" algn="ctr">
          <a:solidFill>
            <a:schemeClr val="accent4">
              <a:hueOff val="5670378"/>
              <a:satOff val="-26164"/>
              <a:lumOff val="9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6F132-81DE-4A76-86D2-4CDD0F2927F9}">
      <dsp:nvSpPr>
        <dsp:cNvPr id="0" name=""/>
        <dsp:cNvSpPr/>
      </dsp:nvSpPr>
      <dsp:spPr>
        <a:xfrm>
          <a:off x="706419" y="295149"/>
          <a:ext cx="26811" cy="26811"/>
        </a:xfrm>
        <a:prstGeom prst="ellipse">
          <a:avLst/>
        </a:prstGeom>
        <a:solidFill>
          <a:schemeClr val="accent4">
            <a:hueOff val="6615441"/>
            <a:satOff val="-30525"/>
            <a:lumOff val="1123"/>
            <a:alphaOff val="0"/>
          </a:schemeClr>
        </a:solidFill>
        <a:ln w="12700" cap="flat" cmpd="sng" algn="ctr">
          <a:solidFill>
            <a:schemeClr val="accent4">
              <a:hueOff val="6615441"/>
              <a:satOff val="-30525"/>
              <a:lumOff val="11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C07F2-B446-4798-8346-309F9D61AB11}">
      <dsp:nvSpPr>
        <dsp:cNvPr id="0" name=""/>
        <dsp:cNvSpPr/>
      </dsp:nvSpPr>
      <dsp:spPr>
        <a:xfrm>
          <a:off x="743687" y="318815"/>
          <a:ext cx="26811" cy="26811"/>
        </a:xfrm>
        <a:prstGeom prst="ellipse">
          <a:avLst/>
        </a:prstGeom>
        <a:solidFill>
          <a:schemeClr val="accent4">
            <a:hueOff val="7560504"/>
            <a:satOff val="-34886"/>
            <a:lumOff val="1284"/>
            <a:alphaOff val="0"/>
          </a:schemeClr>
        </a:solidFill>
        <a:ln w="12700" cap="flat" cmpd="sng" algn="ctr">
          <a:solidFill>
            <a:schemeClr val="accent4">
              <a:hueOff val="7560504"/>
              <a:satOff val="-34886"/>
              <a:lumOff val="12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956A8-BA0A-48AC-9723-C5776FF946D2}">
      <dsp:nvSpPr>
        <dsp:cNvPr id="0" name=""/>
        <dsp:cNvSpPr/>
      </dsp:nvSpPr>
      <dsp:spPr>
        <a:xfrm>
          <a:off x="780955" y="342482"/>
          <a:ext cx="26811" cy="26811"/>
        </a:xfrm>
        <a:prstGeom prst="ellipse">
          <a:avLst/>
        </a:prstGeom>
        <a:solidFill>
          <a:schemeClr val="accent4">
            <a:hueOff val="8505567"/>
            <a:satOff val="-39247"/>
            <a:lumOff val="1444"/>
            <a:alphaOff val="0"/>
          </a:schemeClr>
        </a:solidFill>
        <a:ln w="12700" cap="flat" cmpd="sng" algn="ctr">
          <a:solidFill>
            <a:schemeClr val="accent4">
              <a:hueOff val="8505567"/>
              <a:satOff val="-39247"/>
              <a:lumOff val="14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9993C-5D00-49D2-BE97-87C93CB0FFEC}">
      <dsp:nvSpPr>
        <dsp:cNvPr id="0" name=""/>
        <dsp:cNvSpPr/>
      </dsp:nvSpPr>
      <dsp:spPr>
        <a:xfrm>
          <a:off x="706419" y="345038"/>
          <a:ext cx="26811" cy="26811"/>
        </a:xfrm>
        <a:prstGeom prst="ellipse">
          <a:avLst/>
        </a:prstGeom>
        <a:solidFill>
          <a:schemeClr val="accent4">
            <a:hueOff val="9450630"/>
            <a:satOff val="-43607"/>
            <a:lumOff val="1605"/>
            <a:alphaOff val="0"/>
          </a:schemeClr>
        </a:solidFill>
        <a:ln w="12700" cap="flat" cmpd="sng" algn="ctr">
          <a:solidFill>
            <a:schemeClr val="accent4">
              <a:hueOff val="9450630"/>
              <a:satOff val="-43607"/>
              <a:lumOff val="16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E1CDA-299E-48BF-8BF5-C7817E8DAD48}">
      <dsp:nvSpPr>
        <dsp:cNvPr id="0" name=""/>
        <dsp:cNvSpPr/>
      </dsp:nvSpPr>
      <dsp:spPr>
        <a:xfrm>
          <a:off x="706419" y="395023"/>
          <a:ext cx="26811" cy="26811"/>
        </a:xfrm>
        <a:prstGeom prst="ellipse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97396-BE1B-4B55-B5DE-24E41A1F818E}">
      <dsp:nvSpPr>
        <dsp:cNvPr id="0" name=""/>
        <dsp:cNvSpPr/>
      </dsp:nvSpPr>
      <dsp:spPr>
        <a:xfrm>
          <a:off x="189893" y="1097416"/>
          <a:ext cx="578326" cy="1550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12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" kern="1200" dirty="0" smtClean="0"/>
            <a:t>　</a:t>
          </a:r>
          <a:endParaRPr lang="zh-TW" altLang="en-US" sz="500" kern="1200" dirty="0"/>
        </a:p>
      </dsp:txBody>
      <dsp:txXfrm>
        <a:off x="197463" y="1104986"/>
        <a:ext cx="563186" cy="139924"/>
      </dsp:txXfrm>
    </dsp:sp>
    <dsp:sp modelId="{1A86BC67-51EA-46FC-BC1A-A2EA40BAB146}">
      <dsp:nvSpPr>
        <dsp:cNvPr id="0" name=""/>
        <dsp:cNvSpPr/>
      </dsp:nvSpPr>
      <dsp:spPr>
        <a:xfrm>
          <a:off x="29559" y="945380"/>
          <a:ext cx="268116" cy="268097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4FC48-DA7F-43E7-A64A-6E740DFF8159}">
      <dsp:nvSpPr>
        <dsp:cNvPr id="0" name=""/>
        <dsp:cNvSpPr/>
      </dsp:nvSpPr>
      <dsp:spPr>
        <a:xfrm>
          <a:off x="561904" y="896059"/>
          <a:ext cx="578326" cy="155064"/>
        </a:xfrm>
        <a:prstGeom prst="round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12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" kern="1200" dirty="0" smtClean="0"/>
            <a:t>　</a:t>
          </a:r>
          <a:endParaRPr lang="zh-TW" altLang="en-US" sz="500" kern="1200" dirty="0"/>
        </a:p>
      </dsp:txBody>
      <dsp:txXfrm>
        <a:off x="569474" y="903629"/>
        <a:ext cx="563186" cy="139924"/>
      </dsp:txXfrm>
    </dsp:sp>
    <dsp:sp modelId="{01817BD7-EB43-4608-9B8D-9F5821DD175C}">
      <dsp:nvSpPr>
        <dsp:cNvPr id="0" name=""/>
        <dsp:cNvSpPr/>
      </dsp:nvSpPr>
      <dsp:spPr>
        <a:xfrm>
          <a:off x="401571" y="744023"/>
          <a:ext cx="268116" cy="268097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40A66-B13A-47ED-9A5D-CF184A4FA705}">
      <dsp:nvSpPr>
        <dsp:cNvPr id="0" name=""/>
        <dsp:cNvSpPr/>
      </dsp:nvSpPr>
      <dsp:spPr>
        <a:xfrm>
          <a:off x="732694" y="590663"/>
          <a:ext cx="578326" cy="155064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12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" kern="1200" dirty="0" smtClean="0"/>
            <a:t>　</a:t>
          </a:r>
          <a:endParaRPr lang="zh-TW" altLang="en-US" sz="500" kern="1200" dirty="0"/>
        </a:p>
      </dsp:txBody>
      <dsp:txXfrm>
        <a:off x="740264" y="598233"/>
        <a:ext cx="563186" cy="139924"/>
      </dsp:txXfrm>
    </dsp:sp>
    <dsp:sp modelId="{3EC603E0-8238-4DE0-916A-788C55DF33A3}">
      <dsp:nvSpPr>
        <dsp:cNvPr id="0" name=""/>
        <dsp:cNvSpPr/>
      </dsp:nvSpPr>
      <dsp:spPr>
        <a:xfrm>
          <a:off x="572361" y="438627"/>
          <a:ext cx="268116" cy="268097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AD5C5-74D8-4E2C-B221-355AB911F434}">
      <dsp:nvSpPr>
        <dsp:cNvPr id="0" name=""/>
        <dsp:cNvSpPr/>
      </dsp:nvSpPr>
      <dsp:spPr>
        <a:xfrm>
          <a:off x="557" y="35474"/>
          <a:ext cx="679107" cy="27164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　</a:t>
          </a:r>
          <a:endParaRPr lang="zh-TW" altLang="en-US" sz="1100" kern="1200" dirty="0"/>
        </a:p>
      </dsp:txBody>
      <dsp:txXfrm>
        <a:off x="136379" y="35474"/>
        <a:ext cx="407464" cy="271643"/>
      </dsp:txXfrm>
    </dsp:sp>
    <dsp:sp modelId="{11DED1B3-A20F-45F9-B60D-2592CC13EEF9}">
      <dsp:nvSpPr>
        <dsp:cNvPr id="0" name=""/>
        <dsp:cNvSpPr/>
      </dsp:nvSpPr>
      <dsp:spPr>
        <a:xfrm>
          <a:off x="611754" y="35474"/>
          <a:ext cx="679107" cy="271643"/>
        </a:xfrm>
        <a:prstGeom prst="chevron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　</a:t>
          </a:r>
          <a:endParaRPr lang="zh-TW" altLang="en-US" sz="1100" kern="1200" dirty="0"/>
        </a:p>
      </dsp:txBody>
      <dsp:txXfrm>
        <a:off x="747576" y="35474"/>
        <a:ext cx="407464" cy="271643"/>
      </dsp:txXfrm>
    </dsp:sp>
    <dsp:sp modelId="{2F86AB47-A7AD-4544-9888-8DAE990FFD0D}">
      <dsp:nvSpPr>
        <dsp:cNvPr id="0" name=""/>
        <dsp:cNvSpPr/>
      </dsp:nvSpPr>
      <dsp:spPr>
        <a:xfrm>
          <a:off x="1222951" y="35474"/>
          <a:ext cx="679107" cy="271643"/>
        </a:xfrm>
        <a:prstGeom prst="chevr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　</a:t>
          </a:r>
          <a:endParaRPr lang="zh-TW" altLang="en-US" sz="1100" kern="1200" dirty="0"/>
        </a:p>
      </dsp:txBody>
      <dsp:txXfrm>
        <a:off x="1358773" y="35474"/>
        <a:ext cx="407464" cy="271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CD9FD-F16D-4C3F-82AF-B21D79001D70}" type="datetimeFigureOut">
              <a:rPr lang="zh-TW" altLang="en-US" smtClean="0"/>
              <a:t>2019/9/4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C4CF0-DB91-44E8-ACCF-8776E61E8A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44153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749CC-AA27-4E53-9EC6-0CC7C24B198C}" type="datetimeFigureOut">
              <a:rPr lang="zh-TW" altLang="en-US" smtClean="0"/>
              <a:t>2019/9/4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CB4F0-D90E-4E21-8324-543D60369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775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aseline="0" dirty="0" smtClean="0"/>
              <a:t>臺北市學校</a:t>
            </a: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9766C-CDF1-452C-B6BF-AB8B7AD89A2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349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9766C-CDF1-452C-B6BF-AB8B7AD89A2B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4296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9766C-CDF1-452C-B6BF-AB8B7AD89A2B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0890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aseline="0" dirty="0" smtClean="0"/>
              <a:t>臺北市學校</a:t>
            </a: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9766C-CDF1-452C-B6BF-AB8B7AD89A2B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479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9766C-CDF1-452C-B6BF-AB8B7AD89A2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9520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CB4F0-D90E-4E21-8324-543D603695E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706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9766C-CDF1-452C-B6BF-AB8B7AD89A2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7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  <a:p>
            <a:endParaRPr lang="en-US" altLang="zh-TW" baseline="0" dirty="0" smtClean="0"/>
          </a:p>
          <a:p>
            <a:endParaRPr lang="zh-TW" altLang="en-US" baseline="0" dirty="0" smtClean="0"/>
          </a:p>
          <a:p>
            <a:r>
              <a:rPr lang="en-US" altLang="zh-TW" baseline="0" dirty="0" smtClean="0"/>
              <a:t>10.</a:t>
            </a:r>
            <a:r>
              <a:rPr lang="zh-TW" altLang="en-US" baseline="0" dirty="0" smtClean="0"/>
              <a:t>我們工作團隊的運作狀況，我們系統很好</a:t>
            </a:r>
            <a:r>
              <a:rPr lang="en-US" altLang="zh-TW" baseline="0" dirty="0" smtClean="0"/>
              <a:t>?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9766C-CDF1-452C-B6BF-AB8B7AD89A2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58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9766C-CDF1-452C-B6BF-AB8B7AD89A2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5360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9766C-CDF1-452C-B6BF-AB8B7AD89A2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3423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9766C-CDF1-452C-B6BF-AB8B7AD89A2B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753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9766C-CDF1-452C-B6BF-AB8B7AD89A2B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26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diagramLayout" Target="../diagrams/layout17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diagramData" Target="../diagrams/data17.xml"/><Relationship Id="rId2" Type="http://schemas.openxmlformats.org/officeDocument/2006/relationships/diagramData" Target="../diagrams/data15.xml"/><Relationship Id="rId16" Type="http://schemas.microsoft.com/office/2007/relationships/diagramDrawing" Target="../diagrams/drawing17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5" Type="http://schemas.openxmlformats.org/officeDocument/2006/relationships/diagramColors" Target="../diagrams/colors17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diagramQuickStyle" Target="../diagrams/quickStyle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/>
          <p:cNvGrpSpPr/>
          <p:nvPr/>
        </p:nvGrpSpPr>
        <p:grpSpPr>
          <a:xfrm>
            <a:off x="8834220" y="6573638"/>
            <a:ext cx="309780" cy="306482"/>
            <a:chOff x="8115142" y="6416926"/>
            <a:chExt cx="471678" cy="471678"/>
          </a:xfrm>
        </p:grpSpPr>
        <p:sp>
          <p:nvSpPr>
            <p:cNvPr id="25" name="橢圓 24"/>
            <p:cNvSpPr/>
            <p:nvPr/>
          </p:nvSpPr>
          <p:spPr>
            <a:xfrm>
              <a:off x="8115142" y="6416926"/>
              <a:ext cx="471678" cy="471678"/>
            </a:xfrm>
            <a:prstGeom prst="ellipse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套索 25"/>
            <p:cNvSpPr/>
            <p:nvPr/>
          </p:nvSpPr>
          <p:spPr>
            <a:xfrm>
              <a:off x="8203205" y="6478257"/>
              <a:ext cx="295550" cy="349015"/>
            </a:xfrm>
            <a:prstGeom prst="chord">
              <a:avLst>
                <a:gd name="adj1" fmla="val 1168272"/>
                <a:gd name="adj2" fmla="val 9631728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15435" y="1845303"/>
            <a:ext cx="4482987" cy="1641020"/>
          </a:xfrm>
        </p:spPr>
        <p:txBody>
          <a:bodyPr anchor="b">
            <a:noAutofit/>
          </a:bodyPr>
          <a:lstStyle>
            <a:lvl1pPr algn="l">
              <a:defRPr sz="49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15434" y="3597179"/>
            <a:ext cx="3217114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4105" y="4921624"/>
            <a:ext cx="1176741" cy="1473324"/>
          </a:xfrm>
          <a:prstGeom prst="rect">
            <a:avLst/>
          </a:prstGeom>
        </p:spPr>
      </p:pic>
      <p:sp>
        <p:nvSpPr>
          <p:cNvPr id="1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752200" y="6394948"/>
            <a:ext cx="2057400" cy="218543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90E56353-9463-4672-81F0-F1CB9DEBE61A}" type="datetime1">
              <a:rPr lang="en-US" altLang="zh-TW" smtClean="0"/>
              <a:t>9/4/2019</a:t>
            </a:fld>
            <a:endParaRPr lang="en-US" dirty="0"/>
          </a:p>
        </p:txBody>
      </p:sp>
      <p:sp>
        <p:nvSpPr>
          <p:cNvPr id="1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" y="6635471"/>
            <a:ext cx="1974457" cy="218543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生涯履歷 Ⓒ 巨耀資訊顧問有限公司  </a:t>
            </a:r>
            <a:endParaRPr lang="en-US" dirty="0"/>
          </a:p>
        </p:txBody>
      </p:sp>
      <p:sp>
        <p:nvSpPr>
          <p:cNvPr id="1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690847" y="6631483"/>
            <a:ext cx="453154" cy="222531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群組 19"/>
          <p:cNvGrpSpPr/>
          <p:nvPr/>
        </p:nvGrpSpPr>
        <p:grpSpPr>
          <a:xfrm>
            <a:off x="0" y="6313561"/>
            <a:ext cx="3730428" cy="347958"/>
            <a:chOff x="1524000" y="5051202"/>
            <a:chExt cx="3564542" cy="409797"/>
          </a:xfrm>
        </p:grpSpPr>
        <p:graphicFrame>
          <p:nvGraphicFramePr>
            <p:cNvPr id="21" name="資料庫圖表 20"/>
            <p:cNvGraphicFramePr/>
            <p:nvPr>
              <p:extLst>
                <p:ext uri="{D42A27DB-BD31-4B8C-83A1-F6EECF244321}">
                  <p14:modId xmlns:p14="http://schemas.microsoft.com/office/powerpoint/2010/main" val="835850419"/>
                </p:ext>
              </p:extLst>
            </p:nvPr>
          </p:nvGraphicFramePr>
          <p:xfrm>
            <a:off x="1524000" y="5057522"/>
            <a:ext cx="1818011" cy="4034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22" name="資料庫圖表 21"/>
            <p:cNvGraphicFramePr/>
            <p:nvPr>
              <p:extLst>
                <p:ext uri="{D42A27DB-BD31-4B8C-83A1-F6EECF244321}">
                  <p14:modId xmlns:p14="http://schemas.microsoft.com/office/powerpoint/2010/main" val="2617572941"/>
                </p:ext>
              </p:extLst>
            </p:nvPr>
          </p:nvGraphicFramePr>
          <p:xfrm>
            <a:off x="3270531" y="5051202"/>
            <a:ext cx="1818011" cy="4034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graphicFrame>
        <p:nvGraphicFramePr>
          <p:cNvPr id="28" name="資料庫圖表 27"/>
          <p:cNvGraphicFramePr/>
          <p:nvPr>
            <p:extLst>
              <p:ext uri="{D42A27DB-BD31-4B8C-83A1-F6EECF244321}">
                <p14:modId xmlns:p14="http://schemas.microsoft.com/office/powerpoint/2010/main" val="1227913042"/>
              </p:ext>
            </p:extLst>
          </p:nvPr>
        </p:nvGraphicFramePr>
        <p:xfrm>
          <a:off x="484094" y="3048000"/>
          <a:ext cx="2140423" cy="1451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29" name="群組 28"/>
          <p:cNvGrpSpPr/>
          <p:nvPr/>
        </p:nvGrpSpPr>
        <p:grpSpPr>
          <a:xfrm>
            <a:off x="5413572" y="227001"/>
            <a:ext cx="3730428" cy="347958"/>
            <a:chOff x="1524000" y="5051202"/>
            <a:chExt cx="3564542" cy="409797"/>
          </a:xfrm>
        </p:grpSpPr>
        <p:graphicFrame>
          <p:nvGraphicFramePr>
            <p:cNvPr id="30" name="資料庫圖表 29"/>
            <p:cNvGraphicFramePr/>
            <p:nvPr>
              <p:extLst>
                <p:ext uri="{D42A27DB-BD31-4B8C-83A1-F6EECF244321}">
                  <p14:modId xmlns:p14="http://schemas.microsoft.com/office/powerpoint/2010/main" val="2169049006"/>
                </p:ext>
              </p:extLst>
            </p:nvPr>
          </p:nvGraphicFramePr>
          <p:xfrm>
            <a:off x="1524000" y="5057522"/>
            <a:ext cx="1818011" cy="4034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graphicFrame>
          <p:nvGraphicFramePr>
            <p:cNvPr id="31" name="資料庫圖表 30"/>
            <p:cNvGraphicFramePr/>
            <p:nvPr>
              <p:extLst>
                <p:ext uri="{D42A27DB-BD31-4B8C-83A1-F6EECF244321}">
                  <p14:modId xmlns:p14="http://schemas.microsoft.com/office/powerpoint/2010/main" val="1758270520"/>
                </p:ext>
              </p:extLst>
            </p:nvPr>
          </p:nvGraphicFramePr>
          <p:xfrm>
            <a:off x="3270531" y="5051202"/>
            <a:ext cx="1818011" cy="4034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29484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2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752200" y="6394948"/>
            <a:ext cx="2057400" cy="218543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6D9BDFAF-DB74-4587-82BE-B40D9910DCF7}" type="datetime1">
              <a:rPr lang="en-US" altLang="zh-TW" smtClean="0"/>
              <a:t>9/4/2019</a:t>
            </a:fld>
            <a:endParaRPr lang="en-US" dirty="0"/>
          </a:p>
        </p:txBody>
      </p:sp>
      <p:sp>
        <p:nvSpPr>
          <p:cNvPr id="2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" y="6635471"/>
            <a:ext cx="1974457" cy="218543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生涯履歷 Ⓒ 巨耀資訊顧問有限公司  </a:t>
            </a:r>
            <a:endParaRPr lang="en-US" dirty="0"/>
          </a:p>
        </p:txBody>
      </p:sp>
      <p:grpSp>
        <p:nvGrpSpPr>
          <p:cNvPr id="25" name="群組 24"/>
          <p:cNvGrpSpPr/>
          <p:nvPr/>
        </p:nvGrpSpPr>
        <p:grpSpPr>
          <a:xfrm>
            <a:off x="0" y="6530137"/>
            <a:ext cx="3730428" cy="115693"/>
            <a:chOff x="1524000" y="5051202"/>
            <a:chExt cx="3564542" cy="409797"/>
          </a:xfrm>
        </p:grpSpPr>
        <p:graphicFrame>
          <p:nvGraphicFramePr>
            <p:cNvPr id="26" name="資料庫圖表 25"/>
            <p:cNvGraphicFramePr/>
            <p:nvPr>
              <p:extLst>
                <p:ext uri="{D42A27DB-BD31-4B8C-83A1-F6EECF244321}">
                  <p14:modId xmlns:p14="http://schemas.microsoft.com/office/powerpoint/2010/main" val="1195402891"/>
                </p:ext>
              </p:extLst>
            </p:nvPr>
          </p:nvGraphicFramePr>
          <p:xfrm>
            <a:off x="1524000" y="5057522"/>
            <a:ext cx="1818011" cy="4034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27" name="資料庫圖表 26"/>
            <p:cNvGraphicFramePr/>
            <p:nvPr>
              <p:extLst>
                <p:ext uri="{D42A27DB-BD31-4B8C-83A1-F6EECF244321}">
                  <p14:modId xmlns:p14="http://schemas.microsoft.com/office/powerpoint/2010/main" val="1042377606"/>
                </p:ext>
              </p:extLst>
            </p:nvPr>
          </p:nvGraphicFramePr>
          <p:xfrm>
            <a:off x="3270531" y="5051202"/>
            <a:ext cx="1818011" cy="4034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28" name="群組 27"/>
          <p:cNvGrpSpPr/>
          <p:nvPr userDrawn="1"/>
        </p:nvGrpSpPr>
        <p:grpSpPr>
          <a:xfrm>
            <a:off x="8205570" y="6547532"/>
            <a:ext cx="309780" cy="306482"/>
            <a:chOff x="8115142" y="6416926"/>
            <a:chExt cx="471678" cy="471678"/>
          </a:xfrm>
        </p:grpSpPr>
        <p:sp>
          <p:nvSpPr>
            <p:cNvPr id="29" name="橢圓 28"/>
            <p:cNvSpPr/>
            <p:nvPr/>
          </p:nvSpPr>
          <p:spPr>
            <a:xfrm>
              <a:off x="8115142" y="6416926"/>
              <a:ext cx="471678" cy="471678"/>
            </a:xfrm>
            <a:prstGeom prst="ellipse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套索 29"/>
            <p:cNvSpPr/>
            <p:nvPr/>
          </p:nvSpPr>
          <p:spPr>
            <a:xfrm>
              <a:off x="8203205" y="6478257"/>
              <a:ext cx="295550" cy="349015"/>
            </a:xfrm>
            <a:prstGeom prst="chord">
              <a:avLst>
                <a:gd name="adj1" fmla="val 1168272"/>
                <a:gd name="adj2" fmla="val 9631728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766003970"/>
              </p:ext>
            </p:extLst>
          </p:nvPr>
        </p:nvGraphicFramePr>
        <p:xfrm>
          <a:off x="99803" y="-180075"/>
          <a:ext cx="1340581" cy="1547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5" name="標題 1"/>
          <p:cNvSpPr>
            <a:spLocks noGrp="1"/>
          </p:cNvSpPr>
          <p:nvPr>
            <p:ph type="title"/>
          </p:nvPr>
        </p:nvSpPr>
        <p:spPr>
          <a:xfrm>
            <a:off x="1437625" y="275131"/>
            <a:ext cx="6686550" cy="663547"/>
          </a:xfrm>
        </p:spPr>
        <p:txBody>
          <a:bodyPr>
            <a:normAutofit/>
          </a:bodyPr>
          <a:lstStyle>
            <a:lvl1pPr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cxnSp>
        <p:nvCxnSpPr>
          <p:cNvPr id="46" name="直線接點 45"/>
          <p:cNvCxnSpPr/>
          <p:nvPr/>
        </p:nvCxnSpPr>
        <p:spPr>
          <a:xfrm>
            <a:off x="1437625" y="1003412"/>
            <a:ext cx="6686550" cy="8092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084293" y="6547531"/>
            <a:ext cx="453154" cy="222531"/>
          </a:xfrm>
        </p:spPr>
        <p:txBody>
          <a:bodyPr/>
          <a:lstStyle>
            <a:lvl1pPr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34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752200" y="6394948"/>
            <a:ext cx="2057400" cy="218543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955F1BA-9234-4380-9321-EB7979167ADC}" type="datetime1">
              <a:rPr lang="en-US" altLang="zh-TW" smtClean="0"/>
              <a:t>9/4/2019</a:t>
            </a:fld>
            <a:endParaRPr lang="en-US" dirty="0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" y="6635471"/>
            <a:ext cx="1974457" cy="218543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生涯履歷 Ⓒ 巨耀資訊顧問有限公司  </a:t>
            </a:r>
            <a:endParaRPr lang="en-US" dirty="0"/>
          </a:p>
        </p:txBody>
      </p:sp>
      <p:grpSp>
        <p:nvGrpSpPr>
          <p:cNvPr id="19" name="群組 18"/>
          <p:cNvGrpSpPr/>
          <p:nvPr/>
        </p:nvGrpSpPr>
        <p:grpSpPr>
          <a:xfrm>
            <a:off x="0" y="6313561"/>
            <a:ext cx="3730428" cy="347958"/>
            <a:chOff x="1524000" y="5051202"/>
            <a:chExt cx="3564542" cy="409797"/>
          </a:xfrm>
        </p:grpSpPr>
        <p:graphicFrame>
          <p:nvGraphicFramePr>
            <p:cNvPr id="20" name="資料庫圖表 19"/>
            <p:cNvGraphicFramePr/>
            <p:nvPr>
              <p:extLst>
                <p:ext uri="{D42A27DB-BD31-4B8C-83A1-F6EECF244321}">
                  <p14:modId xmlns:p14="http://schemas.microsoft.com/office/powerpoint/2010/main" val="4288181319"/>
                </p:ext>
              </p:extLst>
            </p:nvPr>
          </p:nvGraphicFramePr>
          <p:xfrm>
            <a:off x="1524000" y="5057522"/>
            <a:ext cx="1818011" cy="4034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21" name="資料庫圖表 20"/>
            <p:cNvGraphicFramePr/>
            <p:nvPr>
              <p:extLst>
                <p:ext uri="{D42A27DB-BD31-4B8C-83A1-F6EECF244321}">
                  <p14:modId xmlns:p14="http://schemas.microsoft.com/office/powerpoint/2010/main" val="1170725185"/>
                </p:ext>
              </p:extLst>
            </p:nvPr>
          </p:nvGraphicFramePr>
          <p:xfrm>
            <a:off x="3270531" y="5051202"/>
            <a:ext cx="1818011" cy="4034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22" name="群組 21"/>
          <p:cNvGrpSpPr/>
          <p:nvPr/>
        </p:nvGrpSpPr>
        <p:grpSpPr>
          <a:xfrm>
            <a:off x="8834220" y="6573638"/>
            <a:ext cx="309780" cy="306482"/>
            <a:chOff x="8115142" y="6416926"/>
            <a:chExt cx="471678" cy="471678"/>
          </a:xfrm>
        </p:grpSpPr>
        <p:sp>
          <p:nvSpPr>
            <p:cNvPr id="23" name="橢圓 22"/>
            <p:cNvSpPr/>
            <p:nvPr/>
          </p:nvSpPr>
          <p:spPr>
            <a:xfrm>
              <a:off x="8115142" y="6416926"/>
              <a:ext cx="471678" cy="471678"/>
            </a:xfrm>
            <a:prstGeom prst="ellipse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套索 23"/>
            <p:cNvSpPr/>
            <p:nvPr/>
          </p:nvSpPr>
          <p:spPr>
            <a:xfrm>
              <a:off x="8203205" y="6478257"/>
              <a:ext cx="295550" cy="349015"/>
            </a:xfrm>
            <a:prstGeom prst="chord">
              <a:avLst>
                <a:gd name="adj1" fmla="val 1168272"/>
                <a:gd name="adj2" fmla="val 9631728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690847" y="6631483"/>
            <a:ext cx="453154" cy="222531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34" name="資料庫圖表 33"/>
          <p:cNvGraphicFramePr/>
          <p:nvPr>
            <p:extLst>
              <p:ext uri="{D42A27DB-BD31-4B8C-83A1-F6EECF244321}">
                <p14:modId xmlns:p14="http://schemas.microsoft.com/office/powerpoint/2010/main" val="2798318287"/>
              </p:ext>
            </p:extLst>
          </p:nvPr>
        </p:nvGraphicFramePr>
        <p:xfrm>
          <a:off x="99803" y="-180075"/>
          <a:ext cx="1340581" cy="1547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5" name="標題 1"/>
          <p:cNvSpPr>
            <a:spLocks noGrp="1"/>
          </p:cNvSpPr>
          <p:nvPr>
            <p:ph type="title"/>
          </p:nvPr>
        </p:nvSpPr>
        <p:spPr>
          <a:xfrm>
            <a:off x="1437625" y="275131"/>
            <a:ext cx="6686550" cy="663547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cxnSp>
        <p:nvCxnSpPr>
          <p:cNvPr id="39" name="直線接點 38"/>
          <p:cNvCxnSpPr/>
          <p:nvPr/>
        </p:nvCxnSpPr>
        <p:spPr>
          <a:xfrm>
            <a:off x="1437625" y="1003412"/>
            <a:ext cx="6686550" cy="8092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3" name="群組 42"/>
          <p:cNvGrpSpPr/>
          <p:nvPr/>
        </p:nvGrpSpPr>
        <p:grpSpPr>
          <a:xfrm rot="20538724">
            <a:off x="6025809" y="3570373"/>
            <a:ext cx="2517995" cy="2684189"/>
            <a:chOff x="6416937" y="3669717"/>
            <a:chExt cx="2517995" cy="2684189"/>
          </a:xfrm>
        </p:grpSpPr>
        <p:sp>
          <p:nvSpPr>
            <p:cNvPr id="44" name="手繪多邊形 43"/>
            <p:cNvSpPr/>
            <p:nvPr/>
          </p:nvSpPr>
          <p:spPr>
            <a:xfrm>
              <a:off x="7358768" y="4847189"/>
              <a:ext cx="1325370" cy="1325370"/>
            </a:xfrm>
            <a:custGeom>
              <a:avLst/>
              <a:gdLst>
                <a:gd name="connsiteX0" fmla="*/ 940753 w 1325370"/>
                <a:gd name="connsiteY0" fmla="*/ 211315 h 1325370"/>
                <a:gd name="connsiteX1" fmla="*/ 1043846 w 1325370"/>
                <a:gd name="connsiteY1" fmla="*/ 124805 h 1325370"/>
                <a:gd name="connsiteX2" fmla="*/ 1126205 w 1325370"/>
                <a:gd name="connsiteY2" fmla="*/ 193913 h 1325370"/>
                <a:gd name="connsiteX3" fmla="*/ 1058912 w 1325370"/>
                <a:gd name="connsiteY3" fmla="*/ 310462 h 1325370"/>
                <a:gd name="connsiteX4" fmla="*/ 1165833 w 1325370"/>
                <a:gd name="connsiteY4" fmla="*/ 495655 h 1325370"/>
                <a:gd name="connsiteX5" fmla="*/ 1300414 w 1325370"/>
                <a:gd name="connsiteY5" fmla="*/ 495651 h 1325370"/>
                <a:gd name="connsiteX6" fmla="*/ 1319083 w 1325370"/>
                <a:gd name="connsiteY6" fmla="*/ 601530 h 1325370"/>
                <a:gd name="connsiteX7" fmla="*/ 1192617 w 1325370"/>
                <a:gd name="connsiteY7" fmla="*/ 647556 h 1325370"/>
                <a:gd name="connsiteX8" fmla="*/ 1155484 w 1325370"/>
                <a:gd name="connsiteY8" fmla="*/ 858149 h 1325370"/>
                <a:gd name="connsiteX9" fmla="*/ 1258581 w 1325370"/>
                <a:gd name="connsiteY9" fmla="*/ 944654 h 1325370"/>
                <a:gd name="connsiteX10" fmla="*/ 1204825 w 1325370"/>
                <a:gd name="connsiteY10" fmla="*/ 1037762 h 1325370"/>
                <a:gd name="connsiteX11" fmla="*/ 1078361 w 1325370"/>
                <a:gd name="connsiteY11" fmla="*/ 991729 h 1325370"/>
                <a:gd name="connsiteX12" fmla="*/ 914548 w 1325370"/>
                <a:gd name="connsiteY12" fmla="*/ 1129184 h 1325370"/>
                <a:gd name="connsiteX13" fmla="*/ 937922 w 1325370"/>
                <a:gd name="connsiteY13" fmla="*/ 1261720 h 1325370"/>
                <a:gd name="connsiteX14" fmla="*/ 836894 w 1325370"/>
                <a:gd name="connsiteY14" fmla="*/ 1298491 h 1325370"/>
                <a:gd name="connsiteX15" fmla="*/ 769606 w 1325370"/>
                <a:gd name="connsiteY15" fmla="*/ 1181939 h 1325370"/>
                <a:gd name="connsiteX16" fmla="*/ 555764 w 1325370"/>
                <a:gd name="connsiteY16" fmla="*/ 1181939 h 1325370"/>
                <a:gd name="connsiteX17" fmla="*/ 488476 w 1325370"/>
                <a:gd name="connsiteY17" fmla="*/ 1298491 h 1325370"/>
                <a:gd name="connsiteX18" fmla="*/ 387448 w 1325370"/>
                <a:gd name="connsiteY18" fmla="*/ 1261720 h 1325370"/>
                <a:gd name="connsiteX19" fmla="*/ 410821 w 1325370"/>
                <a:gd name="connsiteY19" fmla="*/ 1129184 h 1325370"/>
                <a:gd name="connsiteX20" fmla="*/ 247008 w 1325370"/>
                <a:gd name="connsiteY20" fmla="*/ 991729 h 1325370"/>
                <a:gd name="connsiteX21" fmla="*/ 120545 w 1325370"/>
                <a:gd name="connsiteY21" fmla="*/ 1037762 h 1325370"/>
                <a:gd name="connsiteX22" fmla="*/ 66789 w 1325370"/>
                <a:gd name="connsiteY22" fmla="*/ 944654 h 1325370"/>
                <a:gd name="connsiteX23" fmla="*/ 169886 w 1325370"/>
                <a:gd name="connsiteY23" fmla="*/ 858149 h 1325370"/>
                <a:gd name="connsiteX24" fmla="*/ 132753 w 1325370"/>
                <a:gd name="connsiteY24" fmla="*/ 647556 h 1325370"/>
                <a:gd name="connsiteX25" fmla="*/ 6287 w 1325370"/>
                <a:gd name="connsiteY25" fmla="*/ 601530 h 1325370"/>
                <a:gd name="connsiteX26" fmla="*/ 24956 w 1325370"/>
                <a:gd name="connsiteY26" fmla="*/ 495651 h 1325370"/>
                <a:gd name="connsiteX27" fmla="*/ 159537 w 1325370"/>
                <a:gd name="connsiteY27" fmla="*/ 495654 h 1325370"/>
                <a:gd name="connsiteX28" fmla="*/ 266458 w 1325370"/>
                <a:gd name="connsiteY28" fmla="*/ 310461 h 1325370"/>
                <a:gd name="connsiteX29" fmla="*/ 199165 w 1325370"/>
                <a:gd name="connsiteY29" fmla="*/ 193913 h 1325370"/>
                <a:gd name="connsiteX30" fmla="*/ 281524 w 1325370"/>
                <a:gd name="connsiteY30" fmla="*/ 124805 h 1325370"/>
                <a:gd name="connsiteX31" fmla="*/ 384617 w 1325370"/>
                <a:gd name="connsiteY31" fmla="*/ 211315 h 1325370"/>
                <a:gd name="connsiteX32" fmla="*/ 585563 w 1325370"/>
                <a:gd name="connsiteY32" fmla="*/ 138177 h 1325370"/>
                <a:gd name="connsiteX33" fmla="*/ 608929 w 1325370"/>
                <a:gd name="connsiteY33" fmla="*/ 5640 h 1325370"/>
                <a:gd name="connsiteX34" fmla="*/ 716441 w 1325370"/>
                <a:gd name="connsiteY34" fmla="*/ 5640 h 1325370"/>
                <a:gd name="connsiteX35" fmla="*/ 739807 w 1325370"/>
                <a:gd name="connsiteY35" fmla="*/ 138177 h 1325370"/>
                <a:gd name="connsiteX36" fmla="*/ 940753 w 1325370"/>
                <a:gd name="connsiteY36" fmla="*/ 211315 h 132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5370" h="1325370">
                  <a:moveTo>
                    <a:pt x="940753" y="211315"/>
                  </a:moveTo>
                  <a:lnTo>
                    <a:pt x="1043846" y="124805"/>
                  </a:lnTo>
                  <a:lnTo>
                    <a:pt x="1126205" y="193913"/>
                  </a:lnTo>
                  <a:lnTo>
                    <a:pt x="1058912" y="310462"/>
                  </a:lnTo>
                  <a:cubicBezTo>
                    <a:pt x="1106762" y="364289"/>
                    <a:pt x="1143142" y="427302"/>
                    <a:pt x="1165833" y="495655"/>
                  </a:cubicBezTo>
                  <a:lnTo>
                    <a:pt x="1300414" y="495651"/>
                  </a:lnTo>
                  <a:lnTo>
                    <a:pt x="1319083" y="601530"/>
                  </a:lnTo>
                  <a:lnTo>
                    <a:pt x="1192617" y="647556"/>
                  </a:lnTo>
                  <a:cubicBezTo>
                    <a:pt x="1194672" y="719547"/>
                    <a:pt x="1182038" y="791203"/>
                    <a:pt x="1155484" y="858149"/>
                  </a:cubicBezTo>
                  <a:lnTo>
                    <a:pt x="1258581" y="944654"/>
                  </a:lnTo>
                  <a:lnTo>
                    <a:pt x="1204825" y="1037762"/>
                  </a:lnTo>
                  <a:lnTo>
                    <a:pt x="1078361" y="991729"/>
                  </a:lnTo>
                  <a:cubicBezTo>
                    <a:pt x="1033660" y="1048199"/>
                    <a:pt x="977922" y="1094968"/>
                    <a:pt x="914548" y="1129184"/>
                  </a:cubicBezTo>
                  <a:lnTo>
                    <a:pt x="937922" y="1261720"/>
                  </a:lnTo>
                  <a:lnTo>
                    <a:pt x="836894" y="1298491"/>
                  </a:lnTo>
                  <a:lnTo>
                    <a:pt x="769606" y="1181939"/>
                  </a:lnTo>
                  <a:cubicBezTo>
                    <a:pt x="699065" y="1196464"/>
                    <a:pt x="626305" y="1196464"/>
                    <a:pt x="555764" y="1181939"/>
                  </a:cubicBezTo>
                  <a:lnTo>
                    <a:pt x="488476" y="1298491"/>
                  </a:lnTo>
                  <a:lnTo>
                    <a:pt x="387448" y="1261720"/>
                  </a:lnTo>
                  <a:lnTo>
                    <a:pt x="410821" y="1129184"/>
                  </a:lnTo>
                  <a:cubicBezTo>
                    <a:pt x="347447" y="1094968"/>
                    <a:pt x="291709" y="1048199"/>
                    <a:pt x="247008" y="991729"/>
                  </a:cubicBezTo>
                  <a:lnTo>
                    <a:pt x="120545" y="1037762"/>
                  </a:lnTo>
                  <a:lnTo>
                    <a:pt x="66789" y="944654"/>
                  </a:lnTo>
                  <a:lnTo>
                    <a:pt x="169886" y="858149"/>
                  </a:lnTo>
                  <a:cubicBezTo>
                    <a:pt x="143332" y="791202"/>
                    <a:pt x="130697" y="719547"/>
                    <a:pt x="132753" y="647556"/>
                  </a:cubicBezTo>
                  <a:lnTo>
                    <a:pt x="6287" y="601530"/>
                  </a:lnTo>
                  <a:lnTo>
                    <a:pt x="24956" y="495651"/>
                  </a:lnTo>
                  <a:lnTo>
                    <a:pt x="159537" y="495654"/>
                  </a:lnTo>
                  <a:cubicBezTo>
                    <a:pt x="182228" y="427301"/>
                    <a:pt x="218608" y="364289"/>
                    <a:pt x="266458" y="310461"/>
                  </a:cubicBezTo>
                  <a:lnTo>
                    <a:pt x="199165" y="193913"/>
                  </a:lnTo>
                  <a:lnTo>
                    <a:pt x="281524" y="124805"/>
                  </a:lnTo>
                  <a:lnTo>
                    <a:pt x="384617" y="211315"/>
                  </a:lnTo>
                  <a:cubicBezTo>
                    <a:pt x="445936" y="173539"/>
                    <a:pt x="514308" y="148654"/>
                    <a:pt x="585563" y="138177"/>
                  </a:cubicBezTo>
                  <a:lnTo>
                    <a:pt x="608929" y="5640"/>
                  </a:lnTo>
                  <a:lnTo>
                    <a:pt x="716441" y="5640"/>
                  </a:lnTo>
                  <a:lnTo>
                    <a:pt x="739807" y="138177"/>
                  </a:lnTo>
                  <a:cubicBezTo>
                    <a:pt x="811062" y="148654"/>
                    <a:pt x="879434" y="173540"/>
                    <a:pt x="940753" y="211315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858" tIns="335862" rIns="291858" bIns="359041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500" kern="1200" dirty="0" smtClean="0"/>
                <a:t>　</a:t>
              </a:r>
              <a:endParaRPr lang="zh-TW" altLang="en-US" sz="1500" kern="1200" dirty="0"/>
            </a:p>
          </p:txBody>
        </p:sp>
        <p:sp>
          <p:nvSpPr>
            <p:cNvPr id="45" name="手繪多邊形 44"/>
            <p:cNvSpPr/>
            <p:nvPr/>
          </p:nvSpPr>
          <p:spPr>
            <a:xfrm>
              <a:off x="6587643" y="4533920"/>
              <a:ext cx="963905" cy="963905"/>
            </a:xfrm>
            <a:custGeom>
              <a:avLst/>
              <a:gdLst>
                <a:gd name="connsiteX0" fmla="*/ 721239 w 963905"/>
                <a:gd name="connsiteY0" fmla="*/ 244133 h 963905"/>
                <a:gd name="connsiteX1" fmla="*/ 863448 w 963905"/>
                <a:gd name="connsiteY1" fmla="*/ 201274 h 963905"/>
                <a:gd name="connsiteX2" fmla="*/ 915775 w 963905"/>
                <a:gd name="connsiteY2" fmla="*/ 291907 h 963905"/>
                <a:gd name="connsiteX3" fmla="*/ 807554 w 963905"/>
                <a:gd name="connsiteY3" fmla="*/ 393634 h 963905"/>
                <a:gd name="connsiteX4" fmla="*/ 807554 w 963905"/>
                <a:gd name="connsiteY4" fmla="*/ 570271 h 963905"/>
                <a:gd name="connsiteX5" fmla="*/ 915775 w 963905"/>
                <a:gd name="connsiteY5" fmla="*/ 671998 h 963905"/>
                <a:gd name="connsiteX6" fmla="*/ 863448 w 963905"/>
                <a:gd name="connsiteY6" fmla="*/ 762631 h 963905"/>
                <a:gd name="connsiteX7" fmla="*/ 721239 w 963905"/>
                <a:gd name="connsiteY7" fmla="*/ 719772 h 963905"/>
                <a:gd name="connsiteX8" fmla="*/ 568267 w 963905"/>
                <a:gd name="connsiteY8" fmla="*/ 808090 h 963905"/>
                <a:gd name="connsiteX9" fmla="*/ 534280 w 963905"/>
                <a:gd name="connsiteY9" fmla="*/ 952676 h 963905"/>
                <a:gd name="connsiteX10" fmla="*/ 429625 w 963905"/>
                <a:gd name="connsiteY10" fmla="*/ 952676 h 963905"/>
                <a:gd name="connsiteX11" fmla="*/ 395638 w 963905"/>
                <a:gd name="connsiteY11" fmla="*/ 808091 h 963905"/>
                <a:gd name="connsiteX12" fmla="*/ 242666 w 963905"/>
                <a:gd name="connsiteY12" fmla="*/ 719773 h 963905"/>
                <a:gd name="connsiteX13" fmla="*/ 100457 w 963905"/>
                <a:gd name="connsiteY13" fmla="*/ 762631 h 963905"/>
                <a:gd name="connsiteX14" fmla="*/ 48130 w 963905"/>
                <a:gd name="connsiteY14" fmla="*/ 671998 h 963905"/>
                <a:gd name="connsiteX15" fmla="*/ 156351 w 963905"/>
                <a:gd name="connsiteY15" fmla="*/ 570271 h 963905"/>
                <a:gd name="connsiteX16" fmla="*/ 156351 w 963905"/>
                <a:gd name="connsiteY16" fmla="*/ 393634 h 963905"/>
                <a:gd name="connsiteX17" fmla="*/ 48130 w 963905"/>
                <a:gd name="connsiteY17" fmla="*/ 291907 h 963905"/>
                <a:gd name="connsiteX18" fmla="*/ 100457 w 963905"/>
                <a:gd name="connsiteY18" fmla="*/ 201274 h 963905"/>
                <a:gd name="connsiteX19" fmla="*/ 242666 w 963905"/>
                <a:gd name="connsiteY19" fmla="*/ 244133 h 963905"/>
                <a:gd name="connsiteX20" fmla="*/ 395638 w 963905"/>
                <a:gd name="connsiteY20" fmla="*/ 155815 h 963905"/>
                <a:gd name="connsiteX21" fmla="*/ 429625 w 963905"/>
                <a:gd name="connsiteY21" fmla="*/ 11229 h 963905"/>
                <a:gd name="connsiteX22" fmla="*/ 534280 w 963905"/>
                <a:gd name="connsiteY22" fmla="*/ 11229 h 963905"/>
                <a:gd name="connsiteX23" fmla="*/ 568267 w 963905"/>
                <a:gd name="connsiteY23" fmla="*/ 155814 h 963905"/>
                <a:gd name="connsiteX24" fmla="*/ 721239 w 963905"/>
                <a:gd name="connsiteY24" fmla="*/ 244132 h 963905"/>
                <a:gd name="connsiteX25" fmla="*/ 721239 w 963905"/>
                <a:gd name="connsiteY25" fmla="*/ 244133 h 96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63905" h="963905">
                  <a:moveTo>
                    <a:pt x="721239" y="244133"/>
                  </a:moveTo>
                  <a:lnTo>
                    <a:pt x="863448" y="201274"/>
                  </a:lnTo>
                  <a:lnTo>
                    <a:pt x="915775" y="291907"/>
                  </a:lnTo>
                  <a:lnTo>
                    <a:pt x="807554" y="393634"/>
                  </a:lnTo>
                  <a:cubicBezTo>
                    <a:pt x="823241" y="451468"/>
                    <a:pt x="823241" y="512437"/>
                    <a:pt x="807554" y="570271"/>
                  </a:cubicBezTo>
                  <a:lnTo>
                    <a:pt x="915775" y="671998"/>
                  </a:lnTo>
                  <a:lnTo>
                    <a:pt x="863448" y="762631"/>
                  </a:lnTo>
                  <a:lnTo>
                    <a:pt x="721239" y="719772"/>
                  </a:lnTo>
                  <a:cubicBezTo>
                    <a:pt x="678997" y="762275"/>
                    <a:pt x="626196" y="792759"/>
                    <a:pt x="568267" y="808090"/>
                  </a:cubicBezTo>
                  <a:lnTo>
                    <a:pt x="534280" y="952676"/>
                  </a:lnTo>
                  <a:lnTo>
                    <a:pt x="429625" y="952676"/>
                  </a:lnTo>
                  <a:lnTo>
                    <a:pt x="395638" y="808091"/>
                  </a:lnTo>
                  <a:cubicBezTo>
                    <a:pt x="337709" y="792760"/>
                    <a:pt x="284908" y="762275"/>
                    <a:pt x="242666" y="719773"/>
                  </a:cubicBezTo>
                  <a:lnTo>
                    <a:pt x="100457" y="762631"/>
                  </a:lnTo>
                  <a:lnTo>
                    <a:pt x="48130" y="671998"/>
                  </a:lnTo>
                  <a:lnTo>
                    <a:pt x="156351" y="570271"/>
                  </a:lnTo>
                  <a:cubicBezTo>
                    <a:pt x="140664" y="512437"/>
                    <a:pt x="140664" y="451468"/>
                    <a:pt x="156351" y="393634"/>
                  </a:cubicBezTo>
                  <a:lnTo>
                    <a:pt x="48130" y="291907"/>
                  </a:lnTo>
                  <a:lnTo>
                    <a:pt x="100457" y="201274"/>
                  </a:lnTo>
                  <a:lnTo>
                    <a:pt x="242666" y="244133"/>
                  </a:lnTo>
                  <a:cubicBezTo>
                    <a:pt x="284908" y="201630"/>
                    <a:pt x="337709" y="171146"/>
                    <a:pt x="395638" y="155815"/>
                  </a:cubicBezTo>
                  <a:lnTo>
                    <a:pt x="429625" y="11229"/>
                  </a:lnTo>
                  <a:lnTo>
                    <a:pt x="534280" y="11229"/>
                  </a:lnTo>
                  <a:lnTo>
                    <a:pt x="568267" y="155814"/>
                  </a:lnTo>
                  <a:cubicBezTo>
                    <a:pt x="626196" y="171145"/>
                    <a:pt x="678997" y="201630"/>
                    <a:pt x="721239" y="244132"/>
                  </a:cubicBezTo>
                  <a:lnTo>
                    <a:pt x="721239" y="24413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8066" tIns="269533" rIns="268066" bIns="26953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500" kern="1200" dirty="0" smtClean="0"/>
                <a:t>　</a:t>
              </a:r>
              <a:endParaRPr lang="zh-TW" altLang="en-US" sz="1500" kern="1200" dirty="0"/>
            </a:p>
          </p:txBody>
        </p:sp>
        <p:sp>
          <p:nvSpPr>
            <p:cNvPr id="46" name="手繪多邊形 45"/>
            <p:cNvSpPr/>
            <p:nvPr/>
          </p:nvSpPr>
          <p:spPr>
            <a:xfrm>
              <a:off x="7021401" y="3762795"/>
              <a:ext cx="1156686" cy="1156686"/>
            </a:xfrm>
            <a:custGeom>
              <a:avLst/>
              <a:gdLst>
                <a:gd name="connsiteX0" fmla="*/ 706667 w 944430"/>
                <a:gd name="connsiteY0" fmla="*/ 239200 h 944430"/>
                <a:gd name="connsiteX1" fmla="*/ 846002 w 944430"/>
                <a:gd name="connsiteY1" fmla="*/ 197207 h 944430"/>
                <a:gd name="connsiteX2" fmla="*/ 897273 w 944430"/>
                <a:gd name="connsiteY2" fmla="*/ 286010 h 944430"/>
                <a:gd name="connsiteX3" fmla="*/ 791238 w 944430"/>
                <a:gd name="connsiteY3" fmla="*/ 385681 h 944430"/>
                <a:gd name="connsiteX4" fmla="*/ 791238 w 944430"/>
                <a:gd name="connsiteY4" fmla="*/ 558749 h 944430"/>
                <a:gd name="connsiteX5" fmla="*/ 897273 w 944430"/>
                <a:gd name="connsiteY5" fmla="*/ 658420 h 944430"/>
                <a:gd name="connsiteX6" fmla="*/ 846002 w 944430"/>
                <a:gd name="connsiteY6" fmla="*/ 747223 h 944430"/>
                <a:gd name="connsiteX7" fmla="*/ 706667 w 944430"/>
                <a:gd name="connsiteY7" fmla="*/ 705230 h 944430"/>
                <a:gd name="connsiteX8" fmla="*/ 556786 w 944430"/>
                <a:gd name="connsiteY8" fmla="*/ 791764 h 944430"/>
                <a:gd name="connsiteX9" fmla="*/ 523485 w 944430"/>
                <a:gd name="connsiteY9" fmla="*/ 933428 h 944430"/>
                <a:gd name="connsiteX10" fmla="*/ 420945 w 944430"/>
                <a:gd name="connsiteY10" fmla="*/ 933428 h 944430"/>
                <a:gd name="connsiteX11" fmla="*/ 387644 w 944430"/>
                <a:gd name="connsiteY11" fmla="*/ 791764 h 944430"/>
                <a:gd name="connsiteX12" fmla="*/ 237763 w 944430"/>
                <a:gd name="connsiteY12" fmla="*/ 705230 h 944430"/>
                <a:gd name="connsiteX13" fmla="*/ 98428 w 944430"/>
                <a:gd name="connsiteY13" fmla="*/ 747223 h 944430"/>
                <a:gd name="connsiteX14" fmla="*/ 47157 w 944430"/>
                <a:gd name="connsiteY14" fmla="*/ 658420 h 944430"/>
                <a:gd name="connsiteX15" fmla="*/ 153192 w 944430"/>
                <a:gd name="connsiteY15" fmla="*/ 558749 h 944430"/>
                <a:gd name="connsiteX16" fmla="*/ 153192 w 944430"/>
                <a:gd name="connsiteY16" fmla="*/ 385681 h 944430"/>
                <a:gd name="connsiteX17" fmla="*/ 47157 w 944430"/>
                <a:gd name="connsiteY17" fmla="*/ 286010 h 944430"/>
                <a:gd name="connsiteX18" fmla="*/ 98428 w 944430"/>
                <a:gd name="connsiteY18" fmla="*/ 197207 h 944430"/>
                <a:gd name="connsiteX19" fmla="*/ 237763 w 944430"/>
                <a:gd name="connsiteY19" fmla="*/ 239200 h 944430"/>
                <a:gd name="connsiteX20" fmla="*/ 387644 w 944430"/>
                <a:gd name="connsiteY20" fmla="*/ 152666 h 944430"/>
                <a:gd name="connsiteX21" fmla="*/ 420945 w 944430"/>
                <a:gd name="connsiteY21" fmla="*/ 11002 h 944430"/>
                <a:gd name="connsiteX22" fmla="*/ 523485 w 944430"/>
                <a:gd name="connsiteY22" fmla="*/ 11002 h 944430"/>
                <a:gd name="connsiteX23" fmla="*/ 556786 w 944430"/>
                <a:gd name="connsiteY23" fmla="*/ 152666 h 944430"/>
                <a:gd name="connsiteX24" fmla="*/ 706667 w 944430"/>
                <a:gd name="connsiteY24" fmla="*/ 239200 h 94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44430" h="944430">
                  <a:moveTo>
                    <a:pt x="607880" y="238896"/>
                  </a:moveTo>
                  <a:lnTo>
                    <a:pt x="708895" y="176333"/>
                  </a:lnTo>
                  <a:lnTo>
                    <a:pt x="768098" y="235534"/>
                  </a:lnTo>
                  <a:lnTo>
                    <a:pt x="705534" y="336550"/>
                  </a:lnTo>
                  <a:cubicBezTo>
                    <a:pt x="729631" y="377993"/>
                    <a:pt x="742254" y="425106"/>
                    <a:pt x="742107" y="473045"/>
                  </a:cubicBezTo>
                  <a:lnTo>
                    <a:pt x="846797" y="529245"/>
                  </a:lnTo>
                  <a:lnTo>
                    <a:pt x="825127" y="610116"/>
                  </a:lnTo>
                  <a:lnTo>
                    <a:pt x="706363" y="606443"/>
                  </a:lnTo>
                  <a:cubicBezTo>
                    <a:pt x="682521" y="648033"/>
                    <a:pt x="648033" y="682521"/>
                    <a:pt x="606443" y="706363"/>
                  </a:cubicBezTo>
                  <a:lnTo>
                    <a:pt x="610116" y="825128"/>
                  </a:lnTo>
                  <a:lnTo>
                    <a:pt x="529245" y="846797"/>
                  </a:lnTo>
                  <a:lnTo>
                    <a:pt x="473045" y="742107"/>
                  </a:lnTo>
                  <a:cubicBezTo>
                    <a:pt x="425106" y="742254"/>
                    <a:pt x="377993" y="729631"/>
                    <a:pt x="336550" y="705534"/>
                  </a:cubicBezTo>
                  <a:lnTo>
                    <a:pt x="235535" y="768097"/>
                  </a:lnTo>
                  <a:lnTo>
                    <a:pt x="176332" y="708896"/>
                  </a:lnTo>
                  <a:lnTo>
                    <a:pt x="238896" y="607880"/>
                  </a:lnTo>
                  <a:cubicBezTo>
                    <a:pt x="214799" y="566437"/>
                    <a:pt x="202176" y="519324"/>
                    <a:pt x="202323" y="471385"/>
                  </a:cubicBezTo>
                  <a:lnTo>
                    <a:pt x="97633" y="415185"/>
                  </a:lnTo>
                  <a:lnTo>
                    <a:pt x="119303" y="334314"/>
                  </a:lnTo>
                  <a:lnTo>
                    <a:pt x="238067" y="337987"/>
                  </a:lnTo>
                  <a:cubicBezTo>
                    <a:pt x="261909" y="296397"/>
                    <a:pt x="296397" y="261909"/>
                    <a:pt x="337987" y="238067"/>
                  </a:cubicBezTo>
                  <a:lnTo>
                    <a:pt x="334314" y="119302"/>
                  </a:lnTo>
                  <a:lnTo>
                    <a:pt x="415185" y="97633"/>
                  </a:lnTo>
                  <a:lnTo>
                    <a:pt x="471385" y="202323"/>
                  </a:lnTo>
                  <a:cubicBezTo>
                    <a:pt x="519324" y="202176"/>
                    <a:pt x="566437" y="214799"/>
                    <a:pt x="607880" y="238896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8669" tIns="338670" rIns="338669" bIns="338668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500" kern="1200" dirty="0" smtClean="0"/>
                <a:t>　</a:t>
              </a:r>
              <a:endParaRPr lang="zh-TW" altLang="en-US" sz="1500" kern="1200" dirty="0"/>
            </a:p>
          </p:txBody>
        </p:sp>
        <p:sp>
          <p:nvSpPr>
            <p:cNvPr id="47" name="圓形箭號 46"/>
            <p:cNvSpPr/>
            <p:nvPr/>
          </p:nvSpPr>
          <p:spPr>
            <a:xfrm>
              <a:off x="7238459" y="4657433"/>
              <a:ext cx="1696473" cy="1696473"/>
            </a:xfrm>
            <a:prstGeom prst="circularArrow">
              <a:avLst>
                <a:gd name="adj1" fmla="val 4688"/>
                <a:gd name="adj2" fmla="val 299029"/>
                <a:gd name="adj3" fmla="val 2449314"/>
                <a:gd name="adj4" fmla="val 16013642"/>
                <a:gd name="adj5" fmla="val 546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圖案 47"/>
            <p:cNvSpPr/>
            <p:nvPr/>
          </p:nvSpPr>
          <p:spPr>
            <a:xfrm>
              <a:off x="6416937" y="4328303"/>
              <a:ext cx="1232594" cy="1232594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圓形箭號 48"/>
            <p:cNvSpPr/>
            <p:nvPr/>
          </p:nvSpPr>
          <p:spPr>
            <a:xfrm>
              <a:off x="6909072" y="3669717"/>
              <a:ext cx="1328984" cy="1328984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72312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5657" y="107828"/>
            <a:ext cx="2540396" cy="1029711"/>
          </a:xfrm>
        </p:spPr>
        <p:txBody>
          <a:bodyPr anchor="b">
            <a:noAutofit/>
          </a:bodyPr>
          <a:lstStyle>
            <a:lvl1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9652" y="987430"/>
            <a:ext cx="5156891" cy="4873625"/>
          </a:xfrm>
        </p:spPr>
        <p:txBody>
          <a:bodyPr/>
          <a:lstStyle>
            <a:lvl1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1575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35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125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125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9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752200" y="6394948"/>
            <a:ext cx="2057400" cy="218543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1B2050D4-535F-4BD0-8C09-C38E935924A0}" type="datetime1">
              <a:rPr lang="en-US" altLang="zh-TW" smtClean="0"/>
              <a:t>9/4/2019</a:t>
            </a:fld>
            <a:endParaRPr lang="en-US" dirty="0"/>
          </a:p>
        </p:txBody>
      </p:sp>
      <p:sp>
        <p:nvSpPr>
          <p:cNvPr id="20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" y="6635471"/>
            <a:ext cx="1974457" cy="218543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生涯履歷 Ⓒ 巨耀資訊顧問有限公司  </a:t>
            </a:r>
            <a:endParaRPr lang="en-US" dirty="0"/>
          </a:p>
        </p:txBody>
      </p:sp>
      <p:grpSp>
        <p:nvGrpSpPr>
          <p:cNvPr id="22" name="群組 21"/>
          <p:cNvGrpSpPr/>
          <p:nvPr/>
        </p:nvGrpSpPr>
        <p:grpSpPr>
          <a:xfrm>
            <a:off x="0" y="6313561"/>
            <a:ext cx="3730428" cy="347958"/>
            <a:chOff x="1524000" y="5051202"/>
            <a:chExt cx="3564542" cy="409797"/>
          </a:xfrm>
        </p:grpSpPr>
        <p:graphicFrame>
          <p:nvGraphicFramePr>
            <p:cNvPr id="23" name="資料庫圖表 22"/>
            <p:cNvGraphicFramePr/>
            <p:nvPr>
              <p:extLst>
                <p:ext uri="{D42A27DB-BD31-4B8C-83A1-F6EECF244321}">
                  <p14:modId xmlns:p14="http://schemas.microsoft.com/office/powerpoint/2010/main" val="99413956"/>
                </p:ext>
              </p:extLst>
            </p:nvPr>
          </p:nvGraphicFramePr>
          <p:xfrm>
            <a:off x="1524000" y="5057522"/>
            <a:ext cx="1818011" cy="4034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24" name="資料庫圖表 23"/>
            <p:cNvGraphicFramePr/>
            <p:nvPr>
              <p:extLst>
                <p:ext uri="{D42A27DB-BD31-4B8C-83A1-F6EECF244321}">
                  <p14:modId xmlns:p14="http://schemas.microsoft.com/office/powerpoint/2010/main" val="1069953394"/>
                </p:ext>
              </p:extLst>
            </p:nvPr>
          </p:nvGraphicFramePr>
          <p:xfrm>
            <a:off x="3270531" y="5051202"/>
            <a:ext cx="1818011" cy="4034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29" name="群組 28"/>
          <p:cNvGrpSpPr/>
          <p:nvPr/>
        </p:nvGrpSpPr>
        <p:grpSpPr>
          <a:xfrm>
            <a:off x="8834220" y="6573638"/>
            <a:ext cx="309780" cy="306482"/>
            <a:chOff x="8115142" y="6416926"/>
            <a:chExt cx="471678" cy="471678"/>
          </a:xfrm>
        </p:grpSpPr>
        <p:sp>
          <p:nvSpPr>
            <p:cNvPr id="30" name="橢圓 29"/>
            <p:cNvSpPr/>
            <p:nvPr/>
          </p:nvSpPr>
          <p:spPr>
            <a:xfrm>
              <a:off x="8115142" y="6416926"/>
              <a:ext cx="471678" cy="471678"/>
            </a:xfrm>
            <a:prstGeom prst="ellipse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套索 30"/>
            <p:cNvSpPr/>
            <p:nvPr/>
          </p:nvSpPr>
          <p:spPr>
            <a:xfrm>
              <a:off x="8203205" y="6478257"/>
              <a:ext cx="295550" cy="349015"/>
            </a:xfrm>
            <a:prstGeom prst="chord">
              <a:avLst>
                <a:gd name="adj1" fmla="val 1168272"/>
                <a:gd name="adj2" fmla="val 9631728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690847" y="6631483"/>
            <a:ext cx="453154" cy="222531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4" name="直線接點 33"/>
          <p:cNvCxnSpPr/>
          <p:nvPr/>
        </p:nvCxnSpPr>
        <p:spPr>
          <a:xfrm flipV="1">
            <a:off x="145657" y="1231100"/>
            <a:ext cx="2540396" cy="7992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7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45657" y="1332657"/>
            <a:ext cx="2540396" cy="4536333"/>
          </a:xfrm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575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aphicFrame>
        <p:nvGraphicFramePr>
          <p:cNvPr id="38" name="資料庫圖表 37"/>
          <p:cNvGraphicFramePr/>
          <p:nvPr>
            <p:extLst>
              <p:ext uri="{D42A27DB-BD31-4B8C-83A1-F6EECF244321}">
                <p14:modId xmlns:p14="http://schemas.microsoft.com/office/powerpoint/2010/main" val="1085835005"/>
              </p:ext>
            </p:extLst>
          </p:nvPr>
        </p:nvGraphicFramePr>
        <p:xfrm>
          <a:off x="2478862" y="0"/>
          <a:ext cx="1340581" cy="1547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511628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2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752200" y="6394948"/>
            <a:ext cx="2057400" cy="218543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3D2EFACB-E55E-4D42-8A0A-339380031D12}" type="datetime1">
              <a:rPr lang="en-US" altLang="zh-TW" smtClean="0"/>
              <a:t>9/4/2019</a:t>
            </a:fld>
            <a:endParaRPr lang="en-US" dirty="0"/>
          </a:p>
        </p:txBody>
      </p:sp>
      <p:sp>
        <p:nvSpPr>
          <p:cNvPr id="2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" y="6635471"/>
            <a:ext cx="1974457" cy="218543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生涯履歷 Ⓒ 巨耀資訊顧問有限公司  </a:t>
            </a:r>
            <a:endParaRPr lang="en-US" dirty="0"/>
          </a:p>
        </p:txBody>
      </p:sp>
      <p:grpSp>
        <p:nvGrpSpPr>
          <p:cNvPr id="25" name="群組 24"/>
          <p:cNvGrpSpPr/>
          <p:nvPr/>
        </p:nvGrpSpPr>
        <p:grpSpPr>
          <a:xfrm>
            <a:off x="0" y="6313561"/>
            <a:ext cx="3730428" cy="347958"/>
            <a:chOff x="1524000" y="5051202"/>
            <a:chExt cx="3564542" cy="409797"/>
          </a:xfrm>
        </p:grpSpPr>
        <p:graphicFrame>
          <p:nvGraphicFramePr>
            <p:cNvPr id="26" name="資料庫圖表 25"/>
            <p:cNvGraphicFramePr/>
            <p:nvPr>
              <p:extLst>
                <p:ext uri="{D42A27DB-BD31-4B8C-83A1-F6EECF244321}">
                  <p14:modId xmlns:p14="http://schemas.microsoft.com/office/powerpoint/2010/main" val="4290587428"/>
                </p:ext>
              </p:extLst>
            </p:nvPr>
          </p:nvGraphicFramePr>
          <p:xfrm>
            <a:off x="1524000" y="5057522"/>
            <a:ext cx="1818011" cy="4034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27" name="資料庫圖表 26"/>
            <p:cNvGraphicFramePr/>
            <p:nvPr>
              <p:extLst>
                <p:ext uri="{D42A27DB-BD31-4B8C-83A1-F6EECF244321}">
                  <p14:modId xmlns:p14="http://schemas.microsoft.com/office/powerpoint/2010/main" val="263170290"/>
                </p:ext>
              </p:extLst>
            </p:nvPr>
          </p:nvGraphicFramePr>
          <p:xfrm>
            <a:off x="3270531" y="5051202"/>
            <a:ext cx="1818011" cy="4034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28" name="群組 27"/>
          <p:cNvGrpSpPr/>
          <p:nvPr/>
        </p:nvGrpSpPr>
        <p:grpSpPr>
          <a:xfrm>
            <a:off x="8834220" y="6573638"/>
            <a:ext cx="309780" cy="306482"/>
            <a:chOff x="8115142" y="6416926"/>
            <a:chExt cx="471678" cy="471678"/>
          </a:xfrm>
        </p:grpSpPr>
        <p:sp>
          <p:nvSpPr>
            <p:cNvPr id="29" name="橢圓 28"/>
            <p:cNvSpPr/>
            <p:nvPr/>
          </p:nvSpPr>
          <p:spPr>
            <a:xfrm>
              <a:off x="8115142" y="6416926"/>
              <a:ext cx="471678" cy="471678"/>
            </a:xfrm>
            <a:prstGeom prst="ellipse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套索 29"/>
            <p:cNvSpPr/>
            <p:nvPr/>
          </p:nvSpPr>
          <p:spPr>
            <a:xfrm>
              <a:off x="8203205" y="6478257"/>
              <a:ext cx="295550" cy="349015"/>
            </a:xfrm>
            <a:prstGeom prst="chord">
              <a:avLst>
                <a:gd name="adj1" fmla="val 1168272"/>
                <a:gd name="adj2" fmla="val 9631728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690847" y="6631483"/>
            <a:ext cx="453154" cy="222531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標題 1"/>
          <p:cNvSpPr>
            <a:spLocks noGrp="1"/>
          </p:cNvSpPr>
          <p:nvPr>
            <p:ph type="title"/>
          </p:nvPr>
        </p:nvSpPr>
        <p:spPr>
          <a:xfrm>
            <a:off x="145657" y="107828"/>
            <a:ext cx="2540396" cy="1029711"/>
          </a:xfrm>
        </p:spPr>
        <p:txBody>
          <a:bodyPr anchor="b">
            <a:noAutofit/>
          </a:bodyPr>
          <a:lstStyle>
            <a:lvl1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cxnSp>
        <p:nvCxnSpPr>
          <p:cNvPr id="36" name="直線接點 35"/>
          <p:cNvCxnSpPr/>
          <p:nvPr/>
        </p:nvCxnSpPr>
        <p:spPr>
          <a:xfrm flipV="1">
            <a:off x="145657" y="1231100"/>
            <a:ext cx="2540396" cy="7992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7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45657" y="1332657"/>
            <a:ext cx="2540396" cy="4536333"/>
          </a:xfrm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575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aphicFrame>
        <p:nvGraphicFramePr>
          <p:cNvPr id="41" name="資料庫圖表 40"/>
          <p:cNvGraphicFramePr/>
          <p:nvPr>
            <p:extLst>
              <p:ext uri="{D42A27DB-BD31-4B8C-83A1-F6EECF244321}">
                <p14:modId xmlns:p14="http://schemas.microsoft.com/office/powerpoint/2010/main" val="2713580606"/>
              </p:ext>
            </p:extLst>
          </p:nvPr>
        </p:nvGraphicFramePr>
        <p:xfrm>
          <a:off x="2478862" y="0"/>
          <a:ext cx="1340581" cy="1547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569367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AEE2E-93C6-45A2-92D2-3ACC3E1FFCDC}" type="datetime1">
              <a:rPr lang="en-US" altLang="zh-TW" smtClean="0"/>
              <a:t>9/4/2019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生涯履歷 Ⓒ 巨耀資訊顧問有限公司  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9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25" r:id="rId2"/>
    <p:sldLayoutId id="2147484726" r:id="rId3"/>
    <p:sldLayoutId id="2147484727" r:id="rId4"/>
    <p:sldLayoutId id="2147484728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59.124.174.34/storx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0" Type="http://schemas.openxmlformats.org/officeDocument/2006/relationships/tags" Target="../tags/tag58.xml"/><Relationship Id="rId4" Type="http://schemas.openxmlformats.org/officeDocument/2006/relationships/tags" Target="../tags/tag52.xml"/><Relationship Id="rId9" Type="http://schemas.openxmlformats.org/officeDocument/2006/relationships/tags" Target="../tags/tag5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生涯履歷 Ⓒ 巨耀資訊顧問有限公司  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/>
              <a:pPr/>
              <a:t>1</a:t>
            </a:fld>
            <a:endParaRPr lang="en-US" sz="1400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269421" y="5198400"/>
            <a:ext cx="3217114" cy="36779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>
                <a:latin typeface="+mn-ea"/>
              </a:rPr>
              <a:t>107</a:t>
            </a:r>
            <a:r>
              <a:rPr lang="zh-TW" altLang="en-US" dirty="0" smtClean="0">
                <a:latin typeface="+mn-ea"/>
              </a:rPr>
              <a:t>年</a:t>
            </a:r>
            <a:r>
              <a:rPr lang="en-US" altLang="zh-TW" dirty="0" smtClean="0">
                <a:latin typeface="+mn-ea"/>
              </a:rPr>
              <a:t>12</a:t>
            </a:r>
            <a:r>
              <a:rPr lang="zh-TW" altLang="en-US" dirty="0" smtClean="0">
                <a:latin typeface="+mn-ea"/>
              </a:rPr>
              <a:t>月</a:t>
            </a:r>
            <a:r>
              <a:rPr lang="en-US" altLang="zh-TW" dirty="0" smtClean="0">
                <a:latin typeface="+mn-ea"/>
              </a:rPr>
              <a:t>25</a:t>
            </a:r>
            <a:r>
              <a:rPr lang="zh-TW" altLang="en-US" dirty="0" smtClean="0">
                <a:latin typeface="+mn-ea"/>
              </a:rPr>
              <a:t>日</a:t>
            </a:r>
            <a:endParaRPr lang="zh-TW" altLang="en-US" dirty="0">
              <a:latin typeface="+mn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283521" y="5150692"/>
            <a:ext cx="5248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簡報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人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: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巨耀資訊顧問有限公司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         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86535" y="2634861"/>
            <a:ext cx="47311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  <a:latin typeface="+mj-ea"/>
                <a:ea typeface="+mj-ea"/>
              </a:rPr>
              <a:t>高雄市學習歷程檔案系統規劃說明</a:t>
            </a:r>
            <a:endParaRPr lang="en-US" altLang="zh-TW" sz="44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671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群組 43"/>
          <p:cNvGrpSpPr/>
          <p:nvPr/>
        </p:nvGrpSpPr>
        <p:grpSpPr>
          <a:xfrm>
            <a:off x="3530217" y="1387256"/>
            <a:ext cx="2510574" cy="4706040"/>
            <a:chOff x="755576" y="1264498"/>
            <a:chExt cx="2741345" cy="5116830"/>
          </a:xfrm>
        </p:grpSpPr>
        <p:grpSp>
          <p:nvGrpSpPr>
            <p:cNvPr id="34" name="群組 33"/>
            <p:cNvGrpSpPr/>
            <p:nvPr/>
          </p:nvGrpSpPr>
          <p:grpSpPr>
            <a:xfrm>
              <a:off x="755576" y="1604750"/>
              <a:ext cx="2741345" cy="4776578"/>
              <a:chOff x="755576" y="1604750"/>
              <a:chExt cx="2741345" cy="4776578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755576" y="1844824"/>
                <a:ext cx="2741345" cy="4536504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TW" altLang="en-US" b="1" dirty="0">
                  <a:ln w="0"/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圓角矩形 17"/>
              <p:cNvSpPr/>
              <p:nvPr/>
            </p:nvSpPr>
            <p:spPr>
              <a:xfrm>
                <a:off x="952999" y="2162415"/>
                <a:ext cx="2282579" cy="561906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400" b="1" dirty="0" smtClean="0">
                    <a:ln w="0"/>
                    <a:solidFill>
                      <a:schemeClr val="bg1"/>
                    </a:solidFill>
                  </a:rPr>
                  <a:t>個人資料</a:t>
                </a:r>
                <a:endParaRPr lang="zh-TW" altLang="en-US" sz="1400" b="1" dirty="0">
                  <a:ln w="0"/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圓角矩形 18"/>
              <p:cNvSpPr/>
              <p:nvPr/>
            </p:nvSpPr>
            <p:spPr>
              <a:xfrm>
                <a:off x="952999" y="2814303"/>
                <a:ext cx="2282579" cy="561906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400" b="1" dirty="0" smtClean="0">
                    <a:ln w="0"/>
                    <a:solidFill>
                      <a:schemeClr val="bg1"/>
                    </a:solidFill>
                  </a:rPr>
                  <a:t> 修課資料</a:t>
                </a:r>
                <a:endParaRPr lang="zh-TW" altLang="en-US" sz="1400" b="1" dirty="0">
                  <a:ln w="0"/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圓角矩形 19"/>
              <p:cNvSpPr/>
              <p:nvPr/>
            </p:nvSpPr>
            <p:spPr>
              <a:xfrm>
                <a:off x="952999" y="3470876"/>
                <a:ext cx="2282579" cy="561906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400" b="1" dirty="0" smtClean="0">
                    <a:ln w="0"/>
                    <a:solidFill>
                      <a:schemeClr val="bg1"/>
                    </a:solidFill>
                  </a:rPr>
                  <a:t>出缺勤紀錄</a:t>
                </a:r>
                <a:endParaRPr lang="zh-TW" altLang="en-US" sz="1400" b="1" dirty="0">
                  <a:ln w="0"/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圓角矩形 20"/>
              <p:cNvSpPr/>
              <p:nvPr/>
            </p:nvSpPr>
            <p:spPr>
              <a:xfrm>
                <a:off x="952999" y="4127448"/>
                <a:ext cx="2282579" cy="561906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400" b="1" dirty="0" smtClean="0">
                    <a:ln w="0"/>
                    <a:solidFill>
                      <a:schemeClr val="bg1"/>
                    </a:solidFill>
                  </a:rPr>
                  <a:t>幹部經歷</a:t>
                </a:r>
                <a:endParaRPr lang="zh-TW" altLang="en-US" sz="1400" b="1" dirty="0">
                  <a:ln w="0"/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圓角矩形 21"/>
              <p:cNvSpPr/>
              <p:nvPr/>
            </p:nvSpPr>
            <p:spPr>
              <a:xfrm>
                <a:off x="952998" y="4759047"/>
                <a:ext cx="2282579" cy="586880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400" b="1" dirty="0" smtClean="0">
                    <a:ln w="0"/>
                    <a:solidFill>
                      <a:schemeClr val="bg1"/>
                    </a:solidFill>
                  </a:rPr>
                  <a:t>服務學習資料</a:t>
                </a:r>
                <a:endParaRPr lang="zh-TW" altLang="en-US" sz="1400" b="1" dirty="0">
                  <a:ln w="0"/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圓角矩形 22"/>
              <p:cNvSpPr/>
              <p:nvPr/>
            </p:nvSpPr>
            <p:spPr>
              <a:xfrm>
                <a:off x="942320" y="5415619"/>
                <a:ext cx="2282579" cy="586880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400" b="1" dirty="0" smtClean="0">
                    <a:ln w="0"/>
                    <a:solidFill>
                      <a:schemeClr val="bg1"/>
                    </a:solidFill>
                  </a:rPr>
                  <a:t>心理測驗資料</a:t>
                </a:r>
                <a:endParaRPr lang="zh-TW" altLang="en-US" sz="1400" b="1" dirty="0">
                  <a:ln w="0"/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圓角矩形 29"/>
              <p:cNvSpPr/>
              <p:nvPr/>
            </p:nvSpPr>
            <p:spPr>
              <a:xfrm>
                <a:off x="1703927" y="1604750"/>
                <a:ext cx="931063" cy="408623"/>
              </a:xfrm>
              <a:prstGeom prst="roundRect">
                <a:avLst/>
              </a:prstGeom>
              <a:solidFill>
                <a:srgbClr val="E13F0D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b="1" dirty="0">
                    <a:ln w="0"/>
                    <a:solidFill>
                      <a:schemeClr val="bg1"/>
                    </a:solidFill>
                  </a:rPr>
                  <a:t>學生</a:t>
                </a:r>
              </a:p>
            </p:txBody>
          </p:sp>
        </p:grpSp>
        <p:grpSp>
          <p:nvGrpSpPr>
            <p:cNvPr id="31" name="群組 30"/>
            <p:cNvGrpSpPr/>
            <p:nvPr/>
          </p:nvGrpSpPr>
          <p:grpSpPr>
            <a:xfrm>
              <a:off x="942320" y="1264498"/>
              <a:ext cx="636135" cy="748875"/>
              <a:chOff x="391180" y="2179153"/>
              <a:chExt cx="884745" cy="1030739"/>
            </a:xfrm>
          </p:grpSpPr>
          <p:pic>
            <p:nvPicPr>
              <p:cNvPr id="32" name="圖片 31">
                <a:extLst>
                  <a:ext uri="{FF2B5EF4-FFF2-40B4-BE49-F238E27FC236}">
                    <a16:creationId xmlns="" xmlns:a16="http://schemas.microsoft.com/office/drawing/2014/main" id="{066D9A62-0761-E44E-8C3F-5980763B38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1180" y="2179153"/>
                <a:ext cx="462318" cy="1030739"/>
              </a:xfrm>
              <a:prstGeom prst="rect">
                <a:avLst/>
              </a:prstGeom>
            </p:spPr>
          </p:pic>
          <p:pic>
            <p:nvPicPr>
              <p:cNvPr id="33" name="圖片 32">
                <a:extLst>
                  <a:ext uri="{FF2B5EF4-FFF2-40B4-BE49-F238E27FC236}">
                    <a16:creationId xmlns="" xmlns:a16="http://schemas.microsoft.com/office/drawing/2014/main" id="{2F16AD93-C351-8349-9557-0A5B55DF0A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9127" y="2179153"/>
                <a:ext cx="396798" cy="1030739"/>
              </a:xfrm>
              <a:prstGeom prst="rect">
                <a:avLst/>
              </a:prstGeom>
            </p:spPr>
          </p:pic>
        </p:grpSp>
      </p:grpSp>
      <p:grpSp>
        <p:nvGrpSpPr>
          <p:cNvPr id="49" name="群組 48"/>
          <p:cNvGrpSpPr/>
          <p:nvPr/>
        </p:nvGrpSpPr>
        <p:grpSpPr>
          <a:xfrm>
            <a:off x="6372200" y="1344692"/>
            <a:ext cx="2299214" cy="4748604"/>
            <a:chOff x="4716016" y="1221934"/>
            <a:chExt cx="2741345" cy="5159394"/>
          </a:xfrm>
        </p:grpSpPr>
        <p:grpSp>
          <p:nvGrpSpPr>
            <p:cNvPr id="35" name="群組 34"/>
            <p:cNvGrpSpPr/>
            <p:nvPr/>
          </p:nvGrpSpPr>
          <p:grpSpPr>
            <a:xfrm>
              <a:off x="4716016" y="1604750"/>
              <a:ext cx="2741345" cy="4776578"/>
              <a:chOff x="755576" y="1604750"/>
              <a:chExt cx="2741345" cy="4776578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755576" y="1844824"/>
                <a:ext cx="2741345" cy="4536504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TW" altLang="en-US" b="1" dirty="0">
                  <a:ln w="0"/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圓角矩形 36"/>
              <p:cNvSpPr/>
              <p:nvPr/>
            </p:nvSpPr>
            <p:spPr>
              <a:xfrm>
                <a:off x="952999" y="2162415"/>
                <a:ext cx="2282579" cy="561906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400" b="1" dirty="0" smtClean="0">
                    <a:ln w="0"/>
                    <a:solidFill>
                      <a:schemeClr val="bg1"/>
                    </a:solidFill>
                  </a:rPr>
                  <a:t>個人資料</a:t>
                </a:r>
                <a:endParaRPr lang="zh-TW" altLang="en-US" sz="1400" b="1" dirty="0">
                  <a:ln w="0"/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圓角矩形 37"/>
              <p:cNvSpPr/>
              <p:nvPr/>
            </p:nvSpPr>
            <p:spPr>
              <a:xfrm>
                <a:off x="952999" y="2814303"/>
                <a:ext cx="2282579" cy="561906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400" b="1" dirty="0" smtClean="0">
                    <a:ln w="0"/>
                    <a:solidFill>
                      <a:schemeClr val="bg1"/>
                    </a:solidFill>
                  </a:rPr>
                  <a:t> 班</a:t>
                </a:r>
                <a:r>
                  <a:rPr lang="zh-TW" altLang="en-US" sz="1400" b="1" dirty="0">
                    <a:ln w="0"/>
                    <a:solidFill>
                      <a:schemeClr val="bg1"/>
                    </a:solidFill>
                  </a:rPr>
                  <a:t>級</a:t>
                </a:r>
                <a:r>
                  <a:rPr lang="zh-TW" altLang="en-US" sz="1400" b="1" dirty="0" smtClean="0">
                    <a:ln w="0"/>
                    <a:solidFill>
                      <a:schemeClr val="bg1"/>
                    </a:solidFill>
                  </a:rPr>
                  <a:t>資料</a:t>
                </a:r>
                <a:endParaRPr lang="zh-TW" altLang="en-US" sz="1400" b="1" dirty="0">
                  <a:ln w="0"/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圓角矩形 42"/>
              <p:cNvSpPr/>
              <p:nvPr/>
            </p:nvSpPr>
            <p:spPr>
              <a:xfrm>
                <a:off x="1703927" y="1604750"/>
                <a:ext cx="931063" cy="408623"/>
              </a:xfrm>
              <a:prstGeom prst="roundRect">
                <a:avLst/>
              </a:prstGeom>
              <a:solidFill>
                <a:srgbClr val="E13F0D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b="1" dirty="0" smtClean="0">
                    <a:ln w="0"/>
                    <a:solidFill>
                      <a:schemeClr val="bg1"/>
                    </a:solidFill>
                  </a:rPr>
                  <a:t>教</a:t>
                </a:r>
                <a:r>
                  <a:rPr lang="zh-TW" altLang="en-US" b="1" dirty="0">
                    <a:ln w="0"/>
                    <a:solidFill>
                      <a:schemeClr val="bg1"/>
                    </a:solidFill>
                  </a:rPr>
                  <a:t>師</a:t>
                </a:r>
              </a:p>
            </p:txBody>
          </p:sp>
        </p:grpSp>
        <p:grpSp>
          <p:nvGrpSpPr>
            <p:cNvPr id="45" name="群組 44"/>
            <p:cNvGrpSpPr/>
            <p:nvPr/>
          </p:nvGrpSpPr>
          <p:grpSpPr>
            <a:xfrm>
              <a:off x="4881664" y="1221934"/>
              <a:ext cx="698447" cy="772347"/>
              <a:chOff x="305382" y="4845704"/>
              <a:chExt cx="941389" cy="1093542"/>
            </a:xfrm>
          </p:grpSpPr>
          <p:pic>
            <p:nvPicPr>
              <p:cNvPr id="46" name="圖片 45">
                <a:extLst>
                  <a:ext uri="{FF2B5EF4-FFF2-40B4-BE49-F238E27FC236}">
                    <a16:creationId xmlns="" xmlns:a16="http://schemas.microsoft.com/office/drawing/2014/main" id="{6FB6A819-91BC-F847-979C-798D3E1EA8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5382" y="4845704"/>
                <a:ext cx="445391" cy="1080272"/>
              </a:xfrm>
              <a:prstGeom prst="rect">
                <a:avLst/>
              </a:prstGeom>
            </p:spPr>
          </p:pic>
          <p:pic>
            <p:nvPicPr>
              <p:cNvPr id="47" name="圖片 46">
                <a:extLst>
                  <a:ext uri="{FF2B5EF4-FFF2-40B4-BE49-F238E27FC236}">
                    <a16:creationId xmlns="" xmlns:a16="http://schemas.microsoft.com/office/drawing/2014/main" id="{C735C717-FCA4-5B47-B94E-19E8E790E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7169" y="4848162"/>
                <a:ext cx="449602" cy="1091084"/>
              </a:xfrm>
              <a:prstGeom prst="rect">
                <a:avLst/>
              </a:prstGeom>
            </p:spPr>
          </p:pic>
        </p:grpSp>
      </p:grpSp>
      <p:grpSp>
        <p:nvGrpSpPr>
          <p:cNvPr id="54" name="群組 53"/>
          <p:cNvGrpSpPr/>
          <p:nvPr/>
        </p:nvGrpSpPr>
        <p:grpSpPr>
          <a:xfrm>
            <a:off x="539552" y="2924944"/>
            <a:ext cx="1656184" cy="1380140"/>
            <a:chOff x="323528" y="3012619"/>
            <a:chExt cx="1656184" cy="1380140"/>
          </a:xfrm>
        </p:grpSpPr>
        <p:sp>
          <p:nvSpPr>
            <p:cNvPr id="52" name="圓角矩形 51"/>
            <p:cNvSpPr/>
            <p:nvPr/>
          </p:nvSpPr>
          <p:spPr>
            <a:xfrm>
              <a:off x="323528" y="3984136"/>
              <a:ext cx="1656184" cy="408623"/>
            </a:xfrm>
            <a:prstGeom prst="roundRect">
              <a:avLst/>
            </a:prstGeom>
            <a:solidFill>
              <a:srgbClr val="E13F0D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b="1" dirty="0" smtClean="0">
                  <a:ln w="0"/>
                  <a:solidFill>
                    <a:schemeClr val="bg1"/>
                  </a:solidFill>
                </a:rPr>
                <a:t>校務行政系統</a:t>
              </a:r>
              <a:endParaRPr lang="zh-TW" altLang="en-US" b="1" dirty="0">
                <a:ln w="0"/>
                <a:solidFill>
                  <a:schemeClr val="bg1"/>
                </a:solidFill>
              </a:endParaRPr>
            </a:p>
          </p:txBody>
        </p:sp>
        <p:pic>
          <p:nvPicPr>
            <p:cNvPr id="53" name="圖片 5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339" y="3012619"/>
              <a:ext cx="1298561" cy="1079086"/>
            </a:xfrm>
            <a:prstGeom prst="rect">
              <a:avLst/>
            </a:prstGeom>
          </p:spPr>
        </p:pic>
      </p:grpSp>
      <p:pic>
        <p:nvPicPr>
          <p:cNvPr id="2052" name="Picture 4" descr="ãåæ­¥iconãçåçæå°çµæ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699047">
            <a:off x="2491386" y="3341778"/>
            <a:ext cx="666240" cy="66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校務行政同步資料</a:t>
            </a:r>
            <a:endParaRPr lang="zh-TW" altLang="en-US" dirty="0"/>
          </a:p>
        </p:txBody>
      </p:sp>
      <p:sp>
        <p:nvSpPr>
          <p:cNvPr id="2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084293" y="6547531"/>
            <a:ext cx="453154" cy="222531"/>
          </a:xfrm>
        </p:spPr>
        <p:txBody>
          <a:bodyPr/>
          <a:lstStyle/>
          <a:p>
            <a:r>
              <a:rPr lang="en-US" altLang="zh-TW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45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生涯履歷 Ⓒ 巨耀資訊顧問有限公司  </a:t>
            </a:r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首頁畫面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09" y="1167615"/>
            <a:ext cx="8052538" cy="520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生涯履歷 Ⓒ 巨耀資訊顧問有限公司  </a:t>
            </a:r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首頁畫面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92" y="1156854"/>
            <a:ext cx="8340436" cy="502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生涯履歷 Ⓒ 巨耀資訊顧問有限公司  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42" name="PA_组合 2"/>
          <p:cNvGrpSpPr/>
          <p:nvPr>
            <p:custDataLst>
              <p:tags r:id="rId1"/>
            </p:custDataLst>
          </p:nvPr>
        </p:nvGrpSpPr>
        <p:grpSpPr>
          <a:xfrm>
            <a:off x="4998523" y="2402871"/>
            <a:ext cx="2721389" cy="828061"/>
            <a:chOff x="5185929" y="1491630"/>
            <a:chExt cx="2721389" cy="621046"/>
          </a:xfrm>
        </p:grpSpPr>
        <p:sp>
          <p:nvSpPr>
            <p:cNvPr id="43" name="PA_文本框 24"/>
            <p:cNvSpPr txBox="1"/>
            <p:nvPr>
              <p:custDataLst>
                <p:tags r:id="rId12"/>
              </p:custDataLst>
            </p:nvPr>
          </p:nvSpPr>
          <p:spPr>
            <a:xfrm>
              <a:off x="5975379" y="1617487"/>
              <a:ext cx="1931939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2.</a:t>
              </a:r>
              <a:r>
                <a:rPr lang="zh-TW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角色功能說</a:t>
              </a:r>
              <a:r>
                <a:rPr lang="zh-TW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明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4" name="椭圆 17"/>
            <p:cNvSpPr/>
            <p:nvPr/>
          </p:nvSpPr>
          <p:spPr>
            <a:xfrm>
              <a:off x="5185929" y="1491630"/>
              <a:ext cx="621046" cy="621046"/>
            </a:xfrm>
            <a:prstGeom prst="ellipse">
              <a:avLst/>
            </a:prstGeom>
            <a:solidFill>
              <a:srgbClr val="FBC65C"/>
            </a:solidFill>
            <a:ln>
              <a:noFill/>
            </a:ln>
            <a:effectLst>
              <a:outerShdw blurRad="127000" dist="63500" dir="2700000" sx="106000" sy="106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5" name="PA_组合 1"/>
          <p:cNvGrpSpPr/>
          <p:nvPr>
            <p:custDataLst>
              <p:tags r:id="rId2"/>
            </p:custDataLst>
          </p:nvPr>
        </p:nvGrpSpPr>
        <p:grpSpPr>
          <a:xfrm>
            <a:off x="4672626" y="1478799"/>
            <a:ext cx="3209962" cy="828061"/>
            <a:chOff x="4860032" y="798576"/>
            <a:chExt cx="3209962" cy="621046"/>
          </a:xfrm>
        </p:grpSpPr>
        <p:sp>
          <p:nvSpPr>
            <p:cNvPr id="46" name="PA_文本框 23"/>
            <p:cNvSpPr txBox="1"/>
            <p:nvPr>
              <p:custDataLst>
                <p:tags r:id="rId11"/>
              </p:custDataLst>
            </p:nvPr>
          </p:nvSpPr>
          <p:spPr>
            <a:xfrm>
              <a:off x="5625094" y="924432"/>
              <a:ext cx="2444900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1.</a:t>
              </a:r>
              <a:r>
                <a:rPr lang="zh-TW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學習歷</a:t>
              </a:r>
              <a:r>
                <a:rPr lang="zh-TW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程</a:t>
              </a:r>
              <a:r>
                <a:rPr lang="zh-TW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流程說</a:t>
              </a:r>
              <a:r>
                <a:rPr lang="zh-TW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明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7" name="椭圆 14"/>
            <p:cNvSpPr/>
            <p:nvPr/>
          </p:nvSpPr>
          <p:spPr>
            <a:xfrm>
              <a:off x="4860032" y="798576"/>
              <a:ext cx="621046" cy="621046"/>
            </a:xfrm>
            <a:prstGeom prst="ellipse">
              <a:avLst/>
            </a:prstGeom>
            <a:solidFill>
              <a:srgbClr val="FC6D5C"/>
            </a:solidFill>
            <a:ln>
              <a:noFill/>
            </a:ln>
            <a:effectLst>
              <a:outerShdw blurRad="127000" dist="63500" dir="2700000" sx="106000" sy="106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8" name="PA_组合 10"/>
          <p:cNvGrpSpPr/>
          <p:nvPr>
            <p:custDataLst>
              <p:tags r:id="rId3"/>
            </p:custDataLst>
          </p:nvPr>
        </p:nvGrpSpPr>
        <p:grpSpPr>
          <a:xfrm>
            <a:off x="5115513" y="3403491"/>
            <a:ext cx="2695987" cy="828061"/>
            <a:chOff x="5302919" y="2242095"/>
            <a:chExt cx="2695987" cy="621046"/>
          </a:xfrm>
        </p:grpSpPr>
        <p:sp>
          <p:nvSpPr>
            <p:cNvPr id="49" name="PA_文本框 25"/>
            <p:cNvSpPr txBox="1"/>
            <p:nvPr>
              <p:custDataLst>
                <p:tags r:id="rId10"/>
              </p:custDataLst>
            </p:nvPr>
          </p:nvSpPr>
          <p:spPr>
            <a:xfrm>
              <a:off x="6066967" y="2367952"/>
              <a:ext cx="1931939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3.</a:t>
              </a:r>
              <a:r>
                <a:rPr lang="zh-TW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學生功能說明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0" name="椭圆 16"/>
            <p:cNvSpPr/>
            <p:nvPr/>
          </p:nvSpPr>
          <p:spPr>
            <a:xfrm>
              <a:off x="5302919" y="2242095"/>
              <a:ext cx="621046" cy="621046"/>
            </a:xfrm>
            <a:prstGeom prst="ellipse">
              <a:avLst/>
            </a:prstGeom>
            <a:solidFill>
              <a:srgbClr val="8BC066"/>
            </a:solidFill>
            <a:ln>
              <a:noFill/>
            </a:ln>
            <a:effectLst>
              <a:outerShdw blurRad="127000" dist="63500" dir="2700000" sx="106000" sy="106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1" name="PA_组合 13"/>
          <p:cNvGrpSpPr/>
          <p:nvPr>
            <p:custDataLst>
              <p:tags r:id="rId4"/>
            </p:custDataLst>
          </p:nvPr>
        </p:nvGrpSpPr>
        <p:grpSpPr>
          <a:xfrm>
            <a:off x="4998523" y="4419095"/>
            <a:ext cx="2718697" cy="828061"/>
            <a:chOff x="5185929" y="3003798"/>
            <a:chExt cx="2718697" cy="621046"/>
          </a:xfrm>
        </p:grpSpPr>
        <p:sp>
          <p:nvSpPr>
            <p:cNvPr id="52" name="PA_文本框 26"/>
            <p:cNvSpPr txBox="1"/>
            <p:nvPr>
              <p:custDataLst>
                <p:tags r:id="rId9"/>
              </p:custDataLst>
            </p:nvPr>
          </p:nvSpPr>
          <p:spPr>
            <a:xfrm>
              <a:off x="5972687" y="3129655"/>
              <a:ext cx="1931939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4.</a:t>
              </a:r>
              <a:r>
                <a:rPr lang="zh-TW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教師功能說</a:t>
              </a:r>
              <a:r>
                <a:rPr lang="zh-TW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明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" name="椭圆 15"/>
            <p:cNvSpPr/>
            <p:nvPr/>
          </p:nvSpPr>
          <p:spPr>
            <a:xfrm>
              <a:off x="5185929" y="3003798"/>
              <a:ext cx="621046" cy="621046"/>
            </a:xfrm>
            <a:prstGeom prst="ellipse">
              <a:avLst/>
            </a:prstGeom>
            <a:solidFill>
              <a:srgbClr val="66BFBD"/>
            </a:solidFill>
            <a:ln>
              <a:noFill/>
            </a:ln>
            <a:effectLst>
              <a:outerShdw blurRad="127000" dist="63500" dir="2700000" sx="106000" sy="106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4" name="PA_组合 28"/>
          <p:cNvGrpSpPr/>
          <p:nvPr>
            <p:custDataLst>
              <p:tags r:id="rId5"/>
            </p:custDataLst>
          </p:nvPr>
        </p:nvGrpSpPr>
        <p:grpSpPr>
          <a:xfrm>
            <a:off x="280138" y="1892829"/>
            <a:ext cx="3082498" cy="3337922"/>
            <a:chOff x="1475656" y="1538154"/>
            <a:chExt cx="2074386" cy="2074386"/>
          </a:xfrm>
        </p:grpSpPr>
        <p:sp>
          <p:nvSpPr>
            <p:cNvPr id="55" name="椭圆 25"/>
            <p:cNvSpPr/>
            <p:nvPr/>
          </p:nvSpPr>
          <p:spPr>
            <a:xfrm>
              <a:off x="1475656" y="1538154"/>
              <a:ext cx="2074386" cy="207438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27000" sx="106000" sy="10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6" name="PA_文本框 5"/>
            <p:cNvSpPr txBox="1"/>
            <p:nvPr>
              <p:custDataLst>
                <p:tags r:id="rId8"/>
              </p:custDataLst>
            </p:nvPr>
          </p:nvSpPr>
          <p:spPr>
            <a:xfrm>
              <a:off x="2250602" y="2137120"/>
              <a:ext cx="524489" cy="822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80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3</a:t>
              </a:r>
              <a:endParaRPr lang="zh-CN" altLang="en-US" sz="24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7" name="PA_组合 27"/>
          <p:cNvGrpSpPr/>
          <p:nvPr>
            <p:custDataLst>
              <p:tags r:id="rId6"/>
            </p:custDataLst>
          </p:nvPr>
        </p:nvGrpSpPr>
        <p:grpSpPr>
          <a:xfrm>
            <a:off x="4623740" y="5449477"/>
            <a:ext cx="2832521" cy="742795"/>
            <a:chOff x="4860031" y="3811842"/>
            <a:chExt cx="2560816" cy="488100"/>
          </a:xfrm>
        </p:grpSpPr>
        <p:sp>
          <p:nvSpPr>
            <p:cNvPr id="58" name="PA_文本框 27"/>
            <p:cNvSpPr txBox="1"/>
            <p:nvPr>
              <p:custDataLst>
                <p:tags r:id="rId7"/>
              </p:custDataLst>
            </p:nvPr>
          </p:nvSpPr>
          <p:spPr>
            <a:xfrm>
              <a:off x="5652487" y="3934545"/>
              <a:ext cx="1768360" cy="262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TW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TW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後臺功能說</a:t>
              </a:r>
              <a:r>
                <a:rPr lang="zh-TW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椭圆 18"/>
            <p:cNvSpPr/>
            <p:nvPr/>
          </p:nvSpPr>
          <p:spPr>
            <a:xfrm>
              <a:off x="4860031" y="3811842"/>
              <a:ext cx="605665" cy="4881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27000" dist="63500" dir="2700000" sx="106000" sy="106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sp>
        <p:nvSpPr>
          <p:cNvPr id="22" name="標題 1"/>
          <p:cNvSpPr>
            <a:spLocks noGrp="1"/>
          </p:cNvSpPr>
          <p:nvPr>
            <p:ph type="title"/>
          </p:nvPr>
        </p:nvSpPr>
        <p:spPr>
          <a:xfrm>
            <a:off x="1437625" y="275131"/>
            <a:ext cx="6686550" cy="663547"/>
          </a:xfrm>
        </p:spPr>
        <p:txBody>
          <a:bodyPr/>
          <a:lstStyle/>
          <a:p>
            <a:r>
              <a:rPr lang="zh-TW" altLang="en-US" dirty="0" smtClean="0"/>
              <a:t>學</a:t>
            </a:r>
            <a:r>
              <a:rPr lang="zh-TW" altLang="en-US" dirty="0"/>
              <a:t>生</a:t>
            </a:r>
            <a:r>
              <a:rPr lang="zh-TW" altLang="en-US" dirty="0" smtClean="0"/>
              <a:t>功能說明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976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圓角矩形 17"/>
          <p:cNvSpPr/>
          <p:nvPr/>
        </p:nvSpPr>
        <p:spPr>
          <a:xfrm>
            <a:off x="440964" y="1483324"/>
            <a:ext cx="1336578" cy="467989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b="1" dirty="0" smtClean="0">
                <a:ln w="0"/>
                <a:solidFill>
                  <a:schemeClr val="tx1"/>
                </a:solidFill>
              </a:rPr>
              <a:t>基本資料</a:t>
            </a:r>
            <a:endParaRPr lang="zh-TW" altLang="en-US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1951132" y="1483324"/>
            <a:ext cx="1396732" cy="467989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b="1" dirty="0" smtClean="0">
                <a:ln w="0"/>
                <a:solidFill>
                  <a:schemeClr val="tx1"/>
                </a:solidFill>
              </a:rPr>
              <a:t>修</a:t>
            </a:r>
            <a:r>
              <a:rPr lang="zh-TW" altLang="en-US" b="1" dirty="0">
                <a:ln w="0"/>
                <a:solidFill>
                  <a:schemeClr val="tx1"/>
                </a:solidFill>
              </a:rPr>
              <a:t>課</a:t>
            </a:r>
            <a:r>
              <a:rPr lang="zh-TW" altLang="en-US" b="1" dirty="0" smtClean="0">
                <a:ln w="0"/>
                <a:solidFill>
                  <a:schemeClr val="tx1"/>
                </a:solidFill>
              </a:rPr>
              <a:t>紀錄</a:t>
            </a:r>
            <a:endParaRPr lang="zh-TW" altLang="en-US" b="1" dirty="0">
              <a:ln w="0"/>
              <a:solidFill>
                <a:schemeClr val="tx1"/>
              </a:solidFill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3517527" y="1483324"/>
            <a:ext cx="1342505" cy="467989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b="1" dirty="0" smtClean="0">
                <a:ln w="0"/>
                <a:solidFill>
                  <a:schemeClr val="tx1"/>
                </a:solidFill>
              </a:rPr>
              <a:t>多元表</a:t>
            </a:r>
            <a:r>
              <a:rPr lang="zh-TW" altLang="en-US" b="1" dirty="0">
                <a:ln w="0"/>
                <a:solidFill>
                  <a:schemeClr val="tx1"/>
                </a:solidFill>
              </a:rPr>
              <a:t>現</a:t>
            </a:r>
          </a:p>
        </p:txBody>
      </p:sp>
      <p:sp>
        <p:nvSpPr>
          <p:cNvPr id="21" name="圓角矩形 20"/>
          <p:cNvSpPr/>
          <p:nvPr/>
        </p:nvSpPr>
        <p:spPr>
          <a:xfrm>
            <a:off x="5078031" y="1482700"/>
            <a:ext cx="1360909" cy="46805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b="1" dirty="0" smtClean="0">
                <a:ln w="0"/>
                <a:solidFill>
                  <a:schemeClr val="tx1"/>
                </a:solidFill>
              </a:rPr>
              <a:t>其</a:t>
            </a:r>
            <a:r>
              <a:rPr lang="zh-TW" altLang="en-US" b="1" dirty="0">
                <a:ln w="0"/>
                <a:solidFill>
                  <a:schemeClr val="tx1"/>
                </a:solidFill>
              </a:rPr>
              <a:t>他</a:t>
            </a:r>
          </a:p>
        </p:txBody>
      </p:sp>
      <p:sp>
        <p:nvSpPr>
          <p:cNvPr id="22" name="圓角矩形 21"/>
          <p:cNvSpPr/>
          <p:nvPr/>
        </p:nvSpPr>
        <p:spPr>
          <a:xfrm>
            <a:off x="539552" y="1975039"/>
            <a:ext cx="1162988" cy="3817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個人簡歷          </a:t>
            </a:r>
            <a:endParaRPr lang="zh-TW" altLang="en-US" sz="1400" b="1" dirty="0">
              <a:ln w="0"/>
              <a:solidFill>
                <a:schemeClr val="bg1"/>
              </a:solidFill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539552" y="2424549"/>
            <a:ext cx="1162988" cy="54676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出缺勤</a:t>
            </a:r>
            <a:r>
              <a:rPr lang="zh-TW" altLang="en-US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紀錄</a:t>
            </a:r>
          </a:p>
        </p:txBody>
      </p:sp>
      <p:sp>
        <p:nvSpPr>
          <p:cNvPr id="24" name="圓角矩形 23"/>
          <p:cNvSpPr/>
          <p:nvPr/>
        </p:nvSpPr>
        <p:spPr>
          <a:xfrm>
            <a:off x="2051720" y="1971493"/>
            <a:ext cx="1162988" cy="57966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課程諮詢</a:t>
            </a:r>
            <a:endParaRPr lang="en-US" altLang="zh-TW" sz="1400" b="1" dirty="0" smtClean="0">
              <a:ln w="0"/>
              <a:solidFill>
                <a:schemeClr val="bg1"/>
              </a:solidFill>
            </a:endParaRPr>
          </a:p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紀錄</a:t>
            </a:r>
            <a:endParaRPr lang="zh-TW" altLang="en-US" sz="1400" b="1" dirty="0">
              <a:ln w="0"/>
              <a:solidFill>
                <a:schemeClr val="bg1"/>
              </a:solidFill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2051720" y="2615369"/>
            <a:ext cx="1162988" cy="57966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上傳</a:t>
            </a:r>
            <a:endParaRPr lang="en-US" altLang="zh-TW" sz="1400" b="1" dirty="0" smtClean="0">
              <a:ln w="0"/>
              <a:solidFill>
                <a:schemeClr val="bg1"/>
              </a:solidFill>
            </a:endParaRPr>
          </a:p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學習成果</a:t>
            </a:r>
            <a:endParaRPr lang="zh-TW" altLang="en-US" sz="1400" b="1" dirty="0">
              <a:ln w="0"/>
              <a:solidFill>
                <a:schemeClr val="bg1"/>
              </a:solidFill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2051720" y="3263872"/>
            <a:ext cx="1162988" cy="57966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學習成果</a:t>
            </a:r>
            <a:endParaRPr lang="en-US" altLang="zh-TW" sz="1400" b="1" dirty="0" smtClean="0">
              <a:ln w="0"/>
              <a:solidFill>
                <a:schemeClr val="bg1"/>
              </a:solidFill>
            </a:endParaRPr>
          </a:p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認證</a:t>
            </a:r>
            <a:endParaRPr lang="zh-TW" altLang="en-US" sz="1400" b="1" dirty="0">
              <a:ln w="0"/>
              <a:solidFill>
                <a:schemeClr val="bg1"/>
              </a:solidFill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2051720" y="3912375"/>
            <a:ext cx="1162988" cy="57966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ln w="0"/>
                <a:solidFill>
                  <a:schemeClr val="bg1"/>
                </a:solidFill>
              </a:rPr>
              <a:t>勾</a:t>
            </a:r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選</a:t>
            </a:r>
            <a:endParaRPr lang="en-US" altLang="zh-TW" sz="1400" b="1" dirty="0" smtClean="0">
              <a:ln w="0"/>
              <a:solidFill>
                <a:schemeClr val="bg1"/>
              </a:solidFill>
            </a:endParaRPr>
          </a:p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學習成果</a:t>
            </a:r>
            <a:endParaRPr lang="zh-TW" altLang="en-US" sz="1400" b="1" dirty="0">
              <a:ln w="0"/>
              <a:solidFill>
                <a:schemeClr val="bg1"/>
              </a:solidFill>
            </a:endParaRPr>
          </a:p>
        </p:txBody>
      </p:sp>
      <p:sp>
        <p:nvSpPr>
          <p:cNvPr id="34" name="圓角矩形 33"/>
          <p:cNvSpPr/>
          <p:nvPr/>
        </p:nvSpPr>
        <p:spPr>
          <a:xfrm>
            <a:off x="3617948" y="1975039"/>
            <a:ext cx="1162988" cy="3817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幹部經歷</a:t>
            </a:r>
            <a:endParaRPr lang="zh-TW" altLang="en-US" sz="1400" b="1" dirty="0">
              <a:ln w="0"/>
              <a:solidFill>
                <a:schemeClr val="bg1"/>
              </a:solidFill>
            </a:endParaRPr>
          </a:p>
        </p:txBody>
      </p:sp>
      <p:sp>
        <p:nvSpPr>
          <p:cNvPr id="43" name="圓角矩形 42"/>
          <p:cNvSpPr/>
          <p:nvPr/>
        </p:nvSpPr>
        <p:spPr>
          <a:xfrm>
            <a:off x="3617948" y="2424491"/>
            <a:ext cx="1162988" cy="3817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競賽參與</a:t>
            </a:r>
            <a:endParaRPr lang="zh-TW" altLang="en-US" sz="1400" b="1" dirty="0">
              <a:ln w="0"/>
              <a:solidFill>
                <a:schemeClr val="bg1"/>
              </a:solidFill>
            </a:endParaRPr>
          </a:p>
        </p:txBody>
      </p:sp>
      <p:sp>
        <p:nvSpPr>
          <p:cNvPr id="44" name="圓角矩形 43"/>
          <p:cNvSpPr/>
          <p:nvPr/>
        </p:nvSpPr>
        <p:spPr>
          <a:xfrm>
            <a:off x="3617948" y="2877546"/>
            <a:ext cx="1162988" cy="3817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檢定證</a:t>
            </a:r>
            <a:r>
              <a:rPr lang="zh-TW" altLang="en-US" sz="1400" b="1" dirty="0">
                <a:ln w="0"/>
                <a:solidFill>
                  <a:schemeClr val="bg1"/>
                </a:solidFill>
              </a:rPr>
              <a:t>照</a:t>
            </a:r>
          </a:p>
        </p:txBody>
      </p:sp>
      <p:sp>
        <p:nvSpPr>
          <p:cNvPr id="45" name="圓角矩形 44"/>
          <p:cNvSpPr/>
          <p:nvPr/>
        </p:nvSpPr>
        <p:spPr>
          <a:xfrm>
            <a:off x="3612336" y="3325242"/>
            <a:ext cx="1162988" cy="3817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ln w="0"/>
                <a:solidFill>
                  <a:schemeClr val="bg1"/>
                </a:solidFill>
              </a:rPr>
              <a:t>志</a:t>
            </a:r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工服</a:t>
            </a:r>
            <a:r>
              <a:rPr lang="zh-TW" altLang="en-US" sz="1400" b="1" dirty="0">
                <a:ln w="0"/>
                <a:solidFill>
                  <a:schemeClr val="bg1"/>
                </a:solidFill>
              </a:rPr>
              <a:t>務</a:t>
            </a:r>
          </a:p>
        </p:txBody>
      </p:sp>
      <p:sp>
        <p:nvSpPr>
          <p:cNvPr id="46" name="圓角矩形 45"/>
          <p:cNvSpPr/>
          <p:nvPr/>
        </p:nvSpPr>
        <p:spPr>
          <a:xfrm>
            <a:off x="3614775" y="3783656"/>
            <a:ext cx="1162988" cy="3817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自主學</a:t>
            </a:r>
            <a:r>
              <a:rPr lang="zh-TW" altLang="en-US" sz="1400" b="1" dirty="0">
                <a:ln w="0"/>
                <a:solidFill>
                  <a:schemeClr val="bg1"/>
                </a:solidFill>
              </a:rPr>
              <a:t>習</a:t>
            </a:r>
          </a:p>
        </p:txBody>
      </p:sp>
      <p:sp>
        <p:nvSpPr>
          <p:cNvPr id="47" name="圓角矩形 46"/>
          <p:cNvSpPr/>
          <p:nvPr/>
        </p:nvSpPr>
        <p:spPr>
          <a:xfrm>
            <a:off x="3614775" y="4233108"/>
            <a:ext cx="1162988" cy="3817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作品成果</a:t>
            </a:r>
            <a:endParaRPr lang="zh-TW" altLang="en-US" sz="1400" b="1" dirty="0">
              <a:ln w="0"/>
              <a:solidFill>
                <a:schemeClr val="bg1"/>
              </a:solidFill>
            </a:endParaRPr>
          </a:p>
        </p:txBody>
      </p:sp>
      <p:sp>
        <p:nvSpPr>
          <p:cNvPr id="48" name="圓角矩形 47"/>
          <p:cNvSpPr/>
          <p:nvPr/>
        </p:nvSpPr>
        <p:spPr>
          <a:xfrm>
            <a:off x="5189850" y="1971493"/>
            <a:ext cx="1162988" cy="3817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自</a:t>
            </a:r>
            <a:r>
              <a:rPr lang="zh-TW" altLang="en-US" sz="1400" b="1" dirty="0">
                <a:ln w="0"/>
                <a:solidFill>
                  <a:schemeClr val="bg1"/>
                </a:solidFill>
              </a:rPr>
              <a:t>傳</a:t>
            </a:r>
          </a:p>
        </p:txBody>
      </p:sp>
      <p:sp>
        <p:nvSpPr>
          <p:cNvPr id="49" name="圓角矩形 48"/>
          <p:cNvSpPr/>
          <p:nvPr/>
        </p:nvSpPr>
        <p:spPr>
          <a:xfrm>
            <a:off x="5189850" y="2424491"/>
            <a:ext cx="1162988" cy="3817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學習</a:t>
            </a:r>
            <a:r>
              <a:rPr lang="zh-TW" altLang="en-US" sz="1400" b="1" dirty="0">
                <a:ln w="0"/>
                <a:solidFill>
                  <a:schemeClr val="bg1"/>
                </a:solidFill>
              </a:rPr>
              <a:t>計畫</a:t>
            </a:r>
          </a:p>
        </p:txBody>
      </p:sp>
      <p:sp>
        <p:nvSpPr>
          <p:cNvPr id="50" name="圓角矩形 49"/>
          <p:cNvSpPr/>
          <p:nvPr/>
        </p:nvSpPr>
        <p:spPr>
          <a:xfrm>
            <a:off x="5183504" y="2872470"/>
            <a:ext cx="1162988" cy="3817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心理測驗</a:t>
            </a:r>
            <a:endParaRPr lang="zh-TW" altLang="en-US" sz="1400" b="1" dirty="0">
              <a:ln w="0"/>
              <a:solidFill>
                <a:schemeClr val="bg1"/>
              </a:solidFill>
            </a:endParaRPr>
          </a:p>
        </p:txBody>
      </p:sp>
      <p:sp>
        <p:nvSpPr>
          <p:cNvPr id="51" name="圓角矩形 50"/>
          <p:cNvSpPr/>
          <p:nvPr/>
        </p:nvSpPr>
        <p:spPr>
          <a:xfrm>
            <a:off x="5183504" y="3354162"/>
            <a:ext cx="1162988" cy="3817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健康狀況</a:t>
            </a:r>
            <a:endParaRPr lang="zh-TW" altLang="en-US" sz="1400" b="1" dirty="0">
              <a:ln w="0"/>
              <a:solidFill>
                <a:schemeClr val="bg1"/>
              </a:solidFill>
            </a:endParaRPr>
          </a:p>
        </p:txBody>
      </p:sp>
      <p:sp>
        <p:nvSpPr>
          <p:cNvPr id="52" name="圓角矩形 51"/>
          <p:cNvSpPr/>
          <p:nvPr/>
        </p:nvSpPr>
        <p:spPr>
          <a:xfrm>
            <a:off x="5183504" y="3807160"/>
            <a:ext cx="1162988" cy="3817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體</a:t>
            </a:r>
            <a:r>
              <a:rPr lang="zh-TW" altLang="en-US" sz="1400" b="1" dirty="0">
                <a:ln w="0"/>
                <a:solidFill>
                  <a:schemeClr val="bg1"/>
                </a:solidFill>
              </a:rPr>
              <a:t>適能</a:t>
            </a:r>
          </a:p>
        </p:txBody>
      </p:sp>
      <p:sp>
        <p:nvSpPr>
          <p:cNvPr id="53" name="圓角矩形 52"/>
          <p:cNvSpPr/>
          <p:nvPr/>
        </p:nvSpPr>
        <p:spPr>
          <a:xfrm>
            <a:off x="5183504" y="4260158"/>
            <a:ext cx="1162988" cy="3817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小論文</a:t>
            </a:r>
            <a:endParaRPr lang="zh-TW" altLang="en-US" sz="1400" b="1" dirty="0">
              <a:ln w="0"/>
              <a:solidFill>
                <a:schemeClr val="bg1"/>
              </a:solidFill>
            </a:endParaRPr>
          </a:p>
        </p:txBody>
      </p:sp>
      <p:sp>
        <p:nvSpPr>
          <p:cNvPr id="54" name="圓角矩形 53"/>
          <p:cNvSpPr/>
          <p:nvPr/>
        </p:nvSpPr>
        <p:spPr>
          <a:xfrm>
            <a:off x="5183504" y="4713156"/>
            <a:ext cx="1162988" cy="55778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大學端需</a:t>
            </a:r>
            <a:r>
              <a:rPr lang="zh-TW" altLang="en-US" sz="1400" b="1" dirty="0">
                <a:ln w="0"/>
                <a:solidFill>
                  <a:schemeClr val="bg1"/>
                </a:solidFill>
              </a:rPr>
              <a:t>求</a:t>
            </a:r>
          </a:p>
        </p:txBody>
      </p:sp>
      <p:sp>
        <p:nvSpPr>
          <p:cNvPr id="55" name="圓角矩形 54"/>
          <p:cNvSpPr/>
          <p:nvPr/>
        </p:nvSpPr>
        <p:spPr>
          <a:xfrm>
            <a:off x="3614775" y="5131706"/>
            <a:ext cx="1162988" cy="57966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ln w="0"/>
                <a:solidFill>
                  <a:schemeClr val="bg1"/>
                </a:solidFill>
              </a:rPr>
              <a:t>勾</a:t>
            </a:r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選</a:t>
            </a:r>
            <a:endParaRPr lang="en-US" altLang="zh-TW" sz="1400" b="1" dirty="0" smtClean="0">
              <a:ln w="0"/>
              <a:solidFill>
                <a:schemeClr val="bg1"/>
              </a:solidFill>
            </a:endParaRPr>
          </a:p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多元表現</a:t>
            </a:r>
            <a:endParaRPr lang="zh-TW" altLang="en-US" sz="1400" b="1" dirty="0">
              <a:ln w="0"/>
              <a:solidFill>
                <a:schemeClr val="bg1"/>
              </a:solidFill>
            </a:endParaRPr>
          </a:p>
        </p:txBody>
      </p:sp>
      <p:sp>
        <p:nvSpPr>
          <p:cNvPr id="56" name="圓角矩形 55"/>
          <p:cNvSpPr/>
          <p:nvPr/>
        </p:nvSpPr>
        <p:spPr>
          <a:xfrm>
            <a:off x="3614775" y="4682254"/>
            <a:ext cx="1162988" cy="3817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其他表</a:t>
            </a:r>
            <a:r>
              <a:rPr lang="zh-TW" altLang="en-US" sz="1400" b="1" dirty="0">
                <a:ln w="0"/>
                <a:solidFill>
                  <a:schemeClr val="bg1"/>
                </a:solidFill>
              </a:rPr>
              <a:t>現</a:t>
            </a:r>
          </a:p>
        </p:txBody>
      </p:sp>
      <p:sp>
        <p:nvSpPr>
          <p:cNvPr id="57" name="圓角矩形 56"/>
          <p:cNvSpPr/>
          <p:nvPr/>
        </p:nvSpPr>
        <p:spPr>
          <a:xfrm>
            <a:off x="6804248" y="1484784"/>
            <a:ext cx="1978574" cy="40661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zh-TW" altLang="en-US" b="1" dirty="0">
                <a:ln w="0"/>
                <a:solidFill>
                  <a:schemeClr val="accent5">
                    <a:lumMod val="50000"/>
                  </a:schemeClr>
                </a:solidFill>
              </a:rPr>
              <a:t>本</a:t>
            </a:r>
            <a:r>
              <a:rPr lang="zh-TW" altLang="en-US" b="1" dirty="0" smtClean="0">
                <a:ln w="0"/>
                <a:solidFill>
                  <a:schemeClr val="accent5">
                    <a:lumMod val="50000"/>
                  </a:schemeClr>
                </a:solidFill>
              </a:rPr>
              <a:t>系統特色</a:t>
            </a:r>
            <a:endParaRPr lang="zh-TW" altLang="en-US" b="1" dirty="0">
              <a:ln w="0"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圓角矩形 57"/>
          <p:cNvSpPr/>
          <p:nvPr/>
        </p:nvSpPr>
        <p:spPr>
          <a:xfrm>
            <a:off x="7012746" y="2041195"/>
            <a:ext cx="1561578" cy="40655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申請校系分則</a:t>
            </a:r>
            <a:endParaRPr lang="zh-TW" altLang="en-US" sz="1400" b="1" dirty="0">
              <a:ln w="0"/>
              <a:solidFill>
                <a:schemeClr val="bg1"/>
              </a:solidFill>
            </a:endParaRPr>
          </a:p>
        </p:txBody>
      </p:sp>
      <p:sp>
        <p:nvSpPr>
          <p:cNvPr id="60" name="圓角矩形 59"/>
          <p:cNvSpPr/>
          <p:nvPr/>
        </p:nvSpPr>
        <p:spPr>
          <a:xfrm>
            <a:off x="7012746" y="2564764"/>
            <a:ext cx="1561578" cy="40655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分享歷程檔案</a:t>
            </a:r>
            <a:endParaRPr lang="zh-TW" altLang="en-US" sz="1400" b="1" dirty="0">
              <a:ln w="0"/>
              <a:solidFill>
                <a:schemeClr val="bg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學習歷程檔案系統</a:t>
            </a:r>
            <a:r>
              <a:rPr lang="en-US" altLang="zh-TW" dirty="0" smtClean="0"/>
              <a:t>-</a:t>
            </a:r>
            <a:r>
              <a:rPr lang="zh-TW" altLang="en-US" dirty="0" smtClean="0"/>
              <a:t>學生功能</a:t>
            </a:r>
            <a:endParaRPr lang="zh-TW" altLang="en-US" dirty="0"/>
          </a:p>
        </p:txBody>
      </p:sp>
      <p:sp>
        <p:nvSpPr>
          <p:cNvPr id="31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084293" y="6547531"/>
            <a:ext cx="453154" cy="222531"/>
          </a:xfrm>
        </p:spPr>
        <p:txBody>
          <a:bodyPr/>
          <a:lstStyle/>
          <a:p>
            <a:r>
              <a:rPr lang="en-US" altLang="zh-TW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08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群組 28"/>
          <p:cNvGrpSpPr/>
          <p:nvPr/>
        </p:nvGrpSpPr>
        <p:grpSpPr>
          <a:xfrm>
            <a:off x="216024" y="1052736"/>
            <a:ext cx="6010900" cy="5623194"/>
            <a:chOff x="467544" y="938312"/>
            <a:chExt cx="5906987" cy="55446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44" y="938312"/>
              <a:ext cx="5906987" cy="55446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5" name="橢圓 34"/>
            <p:cNvSpPr/>
            <p:nvPr/>
          </p:nvSpPr>
          <p:spPr>
            <a:xfrm>
              <a:off x="2195736" y="3499559"/>
              <a:ext cx="648072" cy="648072"/>
            </a:xfrm>
            <a:prstGeom prst="ellipse">
              <a:avLst/>
            </a:prstGeom>
            <a:noFill/>
            <a:ln w="38100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6" name="矩形 35"/>
          <p:cNvSpPr/>
          <p:nvPr/>
        </p:nvSpPr>
        <p:spPr>
          <a:xfrm>
            <a:off x="216024" y="5950024"/>
            <a:ext cx="5972147" cy="690203"/>
          </a:xfrm>
          <a:prstGeom prst="rect">
            <a:avLst/>
          </a:prstGeom>
          <a:noFill/>
          <a:ln w="38100" cap="flat" cmpd="sng" algn="ctr">
            <a:solidFill>
              <a:srgbClr val="4472C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6356514" y="6045355"/>
            <a:ext cx="2686649" cy="49953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TW" altLang="en-US" sz="1600" b="1" dirty="0" smtClean="0">
                <a:latin typeface="微軟正黑體" panose="020B0604030504040204" pitchFamily="34" charset="-120"/>
              </a:rPr>
              <a:t>收集豐富的學習歷程資料，供未來升學使用</a:t>
            </a:r>
            <a:endParaRPr lang="en-US" altLang="zh-TW" sz="1600" b="1" dirty="0">
              <a:latin typeface="微軟正黑體" panose="020B0604030504040204" pitchFamily="34" charset="-120"/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3316200" y="4437112"/>
            <a:ext cx="687400" cy="6874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3211575" y="1303322"/>
            <a:ext cx="3129955" cy="40322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6491541" y="1330524"/>
            <a:ext cx="2386625" cy="536837"/>
          </a:xfrm>
          <a:prstGeom prst="rect">
            <a:avLst/>
          </a:prstGeom>
          <a:solidFill>
            <a:srgbClr val="00B050">
              <a:alpha val="85882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TW" altLang="en-US" sz="1600" b="1" dirty="0" smtClean="0">
                <a:latin typeface="微軟正黑體" panose="020B0604030504040204" pitchFamily="34" charset="-120"/>
              </a:rPr>
              <a:t>本系</a:t>
            </a:r>
            <a:r>
              <a:rPr lang="zh-TW" altLang="en-US" sz="1600" b="1" dirty="0">
                <a:latin typeface="微軟正黑體" panose="020B0604030504040204" pitchFamily="34" charset="-120"/>
              </a:rPr>
              <a:t>統</a:t>
            </a:r>
            <a:r>
              <a:rPr lang="zh-TW" altLang="en-US" sz="1600" b="1" dirty="0" smtClean="0">
                <a:latin typeface="微軟正黑體" panose="020B0604030504040204" pitchFamily="34" charset="-120"/>
              </a:rPr>
              <a:t>特有之輔導功能</a:t>
            </a:r>
            <a:endParaRPr lang="en-US" altLang="zh-TW" sz="1600" b="1" dirty="0">
              <a:latin typeface="微軟正黑體" panose="020B0604030504040204" pitchFamily="34" charset="-12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769223" y="3166038"/>
            <a:ext cx="3729411" cy="38193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TW" altLang="en-US" sz="1600" b="1" dirty="0" smtClean="0">
                <a:latin typeface="微軟正黑體" panose="020B0604030504040204" pitchFamily="34" charset="-120"/>
              </a:rPr>
              <a:t>自高中</a:t>
            </a:r>
            <a:r>
              <a:rPr lang="zh-TW" altLang="en-US" sz="1600" b="1" dirty="0">
                <a:latin typeface="微軟正黑體" panose="020B0604030504040204" pitchFamily="34" charset="-120"/>
              </a:rPr>
              <a:t>校務行政系統同步</a:t>
            </a:r>
            <a:r>
              <a:rPr lang="zh-TW" altLang="en-US" sz="1600" b="1" dirty="0" smtClean="0">
                <a:latin typeface="微軟正黑體" panose="020B0604030504040204" pitchFamily="34" charset="-120"/>
              </a:rPr>
              <a:t>資料</a:t>
            </a:r>
            <a:endParaRPr lang="en-US" altLang="zh-TW" sz="1600" b="1" dirty="0">
              <a:latin typeface="微軟正黑體" panose="020B0604030504040204" pitchFamily="34" charset="-12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2634091" y="5952827"/>
            <a:ext cx="687400" cy="6874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學習歷程檔案系統</a:t>
            </a:r>
            <a:r>
              <a:rPr lang="en-US" altLang="zh-TW" dirty="0" smtClean="0"/>
              <a:t>-</a:t>
            </a:r>
            <a:r>
              <a:rPr lang="zh-TW" altLang="en-US" dirty="0" smtClean="0"/>
              <a:t>學生畫面</a:t>
            </a:r>
            <a:endParaRPr lang="zh-TW" altLang="en-US" dirty="0"/>
          </a:p>
        </p:txBody>
      </p:sp>
      <p:sp>
        <p:nvSpPr>
          <p:cNvPr id="16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084293" y="6547531"/>
            <a:ext cx="453154" cy="222531"/>
          </a:xfrm>
        </p:spPr>
        <p:txBody>
          <a:bodyPr/>
          <a:lstStyle/>
          <a:p>
            <a:r>
              <a:rPr lang="en-US" altLang="zh-TW" dirty="0" smtClean="0"/>
              <a:t>14</a:t>
            </a:r>
            <a:endParaRPr lang="en-US" dirty="0"/>
          </a:p>
        </p:txBody>
      </p:sp>
      <p:sp>
        <p:nvSpPr>
          <p:cNvPr id="17" name="橢圓 16"/>
          <p:cNvSpPr/>
          <p:nvPr/>
        </p:nvSpPr>
        <p:spPr>
          <a:xfrm>
            <a:off x="1307636" y="2890713"/>
            <a:ext cx="659473" cy="657256"/>
          </a:xfrm>
          <a:prstGeom prst="ellipse">
            <a:avLst/>
          </a:prstGeom>
          <a:noFill/>
          <a:ln w="38100" cap="flat" cmpd="sng" algn="ctr">
            <a:solidFill>
              <a:srgbClr val="ED7D3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1967109" y="2885317"/>
            <a:ext cx="659473" cy="657256"/>
          </a:xfrm>
          <a:prstGeom prst="ellipse">
            <a:avLst/>
          </a:prstGeom>
          <a:noFill/>
          <a:ln w="38100" cap="flat" cmpd="sng" algn="ctr">
            <a:solidFill>
              <a:srgbClr val="ED7D3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1300127" y="4437112"/>
            <a:ext cx="659473" cy="657256"/>
          </a:xfrm>
          <a:prstGeom prst="ellipse">
            <a:avLst/>
          </a:prstGeom>
          <a:noFill/>
          <a:ln w="38100" cap="flat" cmpd="sng" algn="ctr">
            <a:solidFill>
              <a:srgbClr val="ED7D3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077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生涯履歷 Ⓒ 巨耀資訊顧問有限公司  </a:t>
            </a:r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學生檔案櫃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基本資料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12" y="1160530"/>
            <a:ext cx="4008979" cy="51651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891" y="1160530"/>
            <a:ext cx="4461164" cy="51651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矩形 6"/>
          <p:cNvSpPr/>
          <p:nvPr/>
        </p:nvSpPr>
        <p:spPr>
          <a:xfrm>
            <a:off x="3164655" y="1280301"/>
            <a:ext cx="2454471" cy="417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由校務行政系統匯入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541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854" y="1287462"/>
            <a:ext cx="4445000" cy="3297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生涯履歷 Ⓒ 巨耀資訊顧問有限公司  </a:t>
            </a:r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學生檔案櫃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修課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紀錄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1135262"/>
            <a:ext cx="4354945" cy="52020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矩形 6"/>
          <p:cNvSpPr/>
          <p:nvPr/>
        </p:nvSpPr>
        <p:spPr>
          <a:xfrm>
            <a:off x="844158" y="4829036"/>
            <a:ext cx="2260600" cy="11049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課程科目內容由校務行政系統匯入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35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1" y="1143000"/>
            <a:ext cx="4508499" cy="26495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生涯履歷 Ⓒ 巨耀資訊顧問有限公司  </a:t>
            </a:r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學生檔案櫃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多元表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現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600" y="1143000"/>
            <a:ext cx="4324349" cy="29542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3792515"/>
            <a:ext cx="4679949" cy="250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1" y="3792515"/>
            <a:ext cx="4508499" cy="25030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矩形 12"/>
          <p:cNvSpPr/>
          <p:nvPr/>
        </p:nvSpPr>
        <p:spPr>
          <a:xfrm>
            <a:off x="1084164" y="2364519"/>
            <a:ext cx="2454471" cy="417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由校務行政系統匯入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629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生涯履歷 Ⓒ 巨耀資訊顧問有限公司  </a:t>
            </a:r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學生檔案櫃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其他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60" y="1314229"/>
            <a:ext cx="4532576" cy="3609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矩形 12"/>
          <p:cNvSpPr/>
          <p:nvPr/>
        </p:nvSpPr>
        <p:spPr>
          <a:xfrm>
            <a:off x="1437624" y="4011301"/>
            <a:ext cx="2454471" cy="417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由校務行政系統匯入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589" y="1204563"/>
            <a:ext cx="4724400" cy="2428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589" y="3743104"/>
            <a:ext cx="4724400" cy="28293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14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http://s01.calm9.com/qrcode/2018-11/7XA9264LYX.pn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60" t="6160" r="6160" b="6160"/>
          <a:stretch/>
        </p:blipFill>
        <p:spPr bwMode="auto">
          <a:xfrm>
            <a:off x="460857" y="1772816"/>
            <a:ext cx="3469758" cy="33454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表格 9"/>
          <p:cNvGraphicFramePr>
            <a:graphicFrameLocks noGrp="1"/>
          </p:cNvGraphicFramePr>
          <p:nvPr>
            <p:extLst/>
          </p:nvPr>
        </p:nvGraphicFramePr>
        <p:xfrm>
          <a:off x="4355976" y="1266675"/>
          <a:ext cx="4104456" cy="13820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1500">
                  <a:extLst>
                    <a:ext uri="{9D8B030D-6E8A-4147-A177-3AD203B41FA5}">
                      <a16:colId xmlns="" xmlns:a16="http://schemas.microsoft.com/office/drawing/2014/main" val="4145117280"/>
                    </a:ext>
                  </a:extLst>
                </a:gridCol>
                <a:gridCol w="3122956">
                  <a:extLst>
                    <a:ext uri="{9D8B030D-6E8A-4147-A177-3AD203B41FA5}">
                      <a16:colId xmlns="" xmlns:a16="http://schemas.microsoft.com/office/drawing/2014/main" val="2426619620"/>
                    </a:ext>
                  </a:extLst>
                </a:gridCol>
              </a:tblGrid>
              <a:tr h="306218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學生</a:t>
                      </a:r>
                      <a:endParaRPr lang="zh-TW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1925366"/>
                  </a:ext>
                </a:extLst>
              </a:tr>
              <a:tr h="46768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2400" dirty="0" smtClean="0"/>
                        <a:t>帳號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/>
                        <a:t>999999_2000016572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6764408"/>
                  </a:ext>
                </a:extLst>
              </a:tr>
              <a:tr h="306218">
                <a:tc>
                  <a:txBody>
                    <a:bodyPr/>
                    <a:lstStyle/>
                    <a:p>
                      <a:pPr algn="r"/>
                      <a:r>
                        <a:rPr lang="zh-TW" altLang="en-US" sz="2400" dirty="0" smtClean="0"/>
                        <a:t>密碼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/>
                        <a:t>1111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92831529"/>
                  </a:ext>
                </a:extLst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/>
          </p:nvPr>
        </p:nvGraphicFramePr>
        <p:xfrm>
          <a:off x="4346550" y="3078116"/>
          <a:ext cx="4104456" cy="1737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1500">
                  <a:extLst>
                    <a:ext uri="{9D8B030D-6E8A-4147-A177-3AD203B41FA5}">
                      <a16:colId xmlns="" xmlns:a16="http://schemas.microsoft.com/office/drawing/2014/main" val="4145117280"/>
                    </a:ext>
                  </a:extLst>
                </a:gridCol>
                <a:gridCol w="3122956">
                  <a:extLst>
                    <a:ext uri="{9D8B030D-6E8A-4147-A177-3AD203B41FA5}">
                      <a16:colId xmlns="" xmlns:a16="http://schemas.microsoft.com/office/drawing/2014/main" val="2426619620"/>
                    </a:ext>
                  </a:extLst>
                </a:gridCol>
              </a:tblGrid>
              <a:tr h="306218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教師</a:t>
                      </a:r>
                      <a:endParaRPr lang="zh-TW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1925366"/>
                  </a:ext>
                </a:extLst>
              </a:tr>
              <a:tr h="46768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2400" dirty="0" smtClean="0"/>
                        <a:t>帳號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/>
                        <a:t>999999_S1000000304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6764408"/>
                  </a:ext>
                </a:extLst>
              </a:tr>
              <a:tr h="306218">
                <a:tc>
                  <a:txBody>
                    <a:bodyPr/>
                    <a:lstStyle/>
                    <a:p>
                      <a:pPr algn="r"/>
                      <a:r>
                        <a:rPr lang="zh-TW" altLang="en-US" sz="2400" dirty="0" smtClean="0"/>
                        <a:t>密碼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/>
                        <a:t>1111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92831529"/>
                  </a:ext>
                </a:extLst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/>
          </p:nvPr>
        </p:nvGraphicFramePr>
        <p:xfrm>
          <a:off x="4355976" y="4869160"/>
          <a:ext cx="4104456" cy="13820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1500">
                  <a:extLst>
                    <a:ext uri="{9D8B030D-6E8A-4147-A177-3AD203B41FA5}">
                      <a16:colId xmlns="" xmlns:a16="http://schemas.microsoft.com/office/drawing/2014/main" val="4145117280"/>
                    </a:ext>
                  </a:extLst>
                </a:gridCol>
                <a:gridCol w="3122956">
                  <a:extLst>
                    <a:ext uri="{9D8B030D-6E8A-4147-A177-3AD203B41FA5}">
                      <a16:colId xmlns="" xmlns:a16="http://schemas.microsoft.com/office/drawing/2014/main" val="2426619620"/>
                    </a:ext>
                  </a:extLst>
                </a:gridCol>
              </a:tblGrid>
              <a:tr h="240697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校管理者</a:t>
                      </a:r>
                      <a:endParaRPr lang="zh-TW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1925366"/>
                  </a:ext>
                </a:extLst>
              </a:tr>
              <a:tr h="46768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2400" smtClean="0"/>
                        <a:t>帳號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/>
                        <a:t>311401adm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6764408"/>
                  </a:ext>
                </a:extLst>
              </a:tr>
              <a:tr h="306218">
                <a:tc>
                  <a:txBody>
                    <a:bodyPr/>
                    <a:lstStyle/>
                    <a:p>
                      <a:pPr algn="r"/>
                      <a:r>
                        <a:rPr lang="zh-TW" altLang="en-US" sz="2400" dirty="0" smtClean="0"/>
                        <a:t>密碼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/>
                        <a:t>1111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92831529"/>
                  </a:ext>
                </a:extLst>
              </a:tr>
            </a:tbl>
          </a:graphicData>
        </a:graphic>
      </p:graphicFrame>
      <p:sp>
        <p:nvSpPr>
          <p:cNvPr id="13" name="內容版面配置區 1"/>
          <p:cNvSpPr>
            <a:spLocks noGrp="1"/>
          </p:cNvSpPr>
          <p:nvPr>
            <p:ph idx="1"/>
          </p:nvPr>
        </p:nvSpPr>
        <p:spPr>
          <a:xfrm>
            <a:off x="107504" y="5167166"/>
            <a:ext cx="4752528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b="1" dirty="0">
                <a:solidFill>
                  <a:srgbClr val="0070C0"/>
                </a:solidFill>
                <a:hlinkClick r:id="rId4"/>
              </a:rPr>
              <a:t>http://</a:t>
            </a:r>
            <a:r>
              <a:rPr lang="en-US" altLang="zh-TW" sz="2400" b="1" dirty="0" smtClean="0">
                <a:solidFill>
                  <a:srgbClr val="0070C0"/>
                </a:solidFill>
                <a:hlinkClick r:id="rId4"/>
              </a:rPr>
              <a:t>59.124.174.34/storx</a:t>
            </a:r>
            <a:endParaRPr lang="en-US" altLang="zh-TW" sz="2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系統體驗與測試</a:t>
            </a:r>
            <a:endParaRPr lang="zh-TW" altLang="en-US" dirty="0"/>
          </a:p>
        </p:txBody>
      </p:sp>
      <p:sp>
        <p:nvSpPr>
          <p:cNvPr id="14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084293" y="6547531"/>
            <a:ext cx="453154" cy="222531"/>
          </a:xfrm>
        </p:spPr>
        <p:txBody>
          <a:bodyPr/>
          <a:lstStyle/>
          <a:p>
            <a:r>
              <a:rPr lang="en-US" altLang="zh-TW" dirty="0" smtClean="0"/>
              <a:t>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52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生涯履歷 Ⓒ 巨耀資訊顧問有限公司  </a:t>
            </a:r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學生檔案櫃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分享檔案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12" y="1551708"/>
            <a:ext cx="6035716" cy="43364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388" y="1309786"/>
            <a:ext cx="3356378" cy="24887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482" y="3882202"/>
            <a:ext cx="3356377" cy="24077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644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生涯履歷 Ⓒ 巨耀資訊顧問有限公司  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42" name="PA_组合 2"/>
          <p:cNvGrpSpPr/>
          <p:nvPr>
            <p:custDataLst>
              <p:tags r:id="rId1"/>
            </p:custDataLst>
          </p:nvPr>
        </p:nvGrpSpPr>
        <p:grpSpPr>
          <a:xfrm>
            <a:off x="4998523" y="2402871"/>
            <a:ext cx="2721389" cy="828061"/>
            <a:chOff x="5185929" y="1491630"/>
            <a:chExt cx="2721389" cy="621046"/>
          </a:xfrm>
        </p:grpSpPr>
        <p:sp>
          <p:nvSpPr>
            <p:cNvPr id="43" name="PA_文本框 24"/>
            <p:cNvSpPr txBox="1"/>
            <p:nvPr>
              <p:custDataLst>
                <p:tags r:id="rId12"/>
              </p:custDataLst>
            </p:nvPr>
          </p:nvSpPr>
          <p:spPr>
            <a:xfrm>
              <a:off x="5975379" y="1617487"/>
              <a:ext cx="1931939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2.</a:t>
              </a:r>
              <a:r>
                <a:rPr lang="zh-TW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角色功能說</a:t>
              </a:r>
              <a:r>
                <a:rPr lang="zh-TW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明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4" name="椭圆 17"/>
            <p:cNvSpPr/>
            <p:nvPr/>
          </p:nvSpPr>
          <p:spPr>
            <a:xfrm>
              <a:off x="5185929" y="1491630"/>
              <a:ext cx="621046" cy="621046"/>
            </a:xfrm>
            <a:prstGeom prst="ellipse">
              <a:avLst/>
            </a:prstGeom>
            <a:solidFill>
              <a:srgbClr val="FBC65C"/>
            </a:solidFill>
            <a:ln>
              <a:noFill/>
            </a:ln>
            <a:effectLst>
              <a:outerShdw blurRad="127000" dist="63500" dir="2700000" sx="106000" sy="106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5" name="PA_组合 1"/>
          <p:cNvGrpSpPr/>
          <p:nvPr>
            <p:custDataLst>
              <p:tags r:id="rId2"/>
            </p:custDataLst>
          </p:nvPr>
        </p:nvGrpSpPr>
        <p:grpSpPr>
          <a:xfrm>
            <a:off x="4672626" y="1478799"/>
            <a:ext cx="3209962" cy="828061"/>
            <a:chOff x="4860032" y="798576"/>
            <a:chExt cx="3209962" cy="621046"/>
          </a:xfrm>
        </p:grpSpPr>
        <p:sp>
          <p:nvSpPr>
            <p:cNvPr id="46" name="PA_文本框 23"/>
            <p:cNvSpPr txBox="1"/>
            <p:nvPr>
              <p:custDataLst>
                <p:tags r:id="rId11"/>
              </p:custDataLst>
            </p:nvPr>
          </p:nvSpPr>
          <p:spPr>
            <a:xfrm>
              <a:off x="5625094" y="924432"/>
              <a:ext cx="2444900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1.</a:t>
              </a:r>
              <a:r>
                <a:rPr lang="zh-TW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學習歷</a:t>
              </a:r>
              <a:r>
                <a:rPr lang="zh-TW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程</a:t>
              </a:r>
              <a:r>
                <a:rPr lang="zh-TW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流程說明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7" name="椭圆 14"/>
            <p:cNvSpPr/>
            <p:nvPr/>
          </p:nvSpPr>
          <p:spPr>
            <a:xfrm>
              <a:off x="4860032" y="798576"/>
              <a:ext cx="621046" cy="621046"/>
            </a:xfrm>
            <a:prstGeom prst="ellipse">
              <a:avLst/>
            </a:prstGeom>
            <a:solidFill>
              <a:srgbClr val="FC6D5C"/>
            </a:solidFill>
            <a:ln>
              <a:noFill/>
            </a:ln>
            <a:effectLst>
              <a:outerShdw blurRad="127000" dist="63500" dir="2700000" sx="106000" sy="106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8" name="PA_组合 10"/>
          <p:cNvGrpSpPr/>
          <p:nvPr>
            <p:custDataLst>
              <p:tags r:id="rId3"/>
            </p:custDataLst>
          </p:nvPr>
        </p:nvGrpSpPr>
        <p:grpSpPr>
          <a:xfrm>
            <a:off x="5115513" y="3403491"/>
            <a:ext cx="2695987" cy="828061"/>
            <a:chOff x="5302919" y="2242095"/>
            <a:chExt cx="2695987" cy="621046"/>
          </a:xfrm>
        </p:grpSpPr>
        <p:sp>
          <p:nvSpPr>
            <p:cNvPr id="49" name="PA_文本框 25"/>
            <p:cNvSpPr txBox="1"/>
            <p:nvPr>
              <p:custDataLst>
                <p:tags r:id="rId10"/>
              </p:custDataLst>
            </p:nvPr>
          </p:nvSpPr>
          <p:spPr>
            <a:xfrm>
              <a:off x="6066967" y="2367952"/>
              <a:ext cx="1931939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3.</a:t>
              </a:r>
              <a:r>
                <a:rPr lang="zh-TW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學生功能說明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0" name="椭圆 16"/>
            <p:cNvSpPr/>
            <p:nvPr/>
          </p:nvSpPr>
          <p:spPr>
            <a:xfrm>
              <a:off x="5302919" y="2242095"/>
              <a:ext cx="621046" cy="621046"/>
            </a:xfrm>
            <a:prstGeom prst="ellipse">
              <a:avLst/>
            </a:prstGeom>
            <a:solidFill>
              <a:srgbClr val="8BC066"/>
            </a:solidFill>
            <a:ln>
              <a:noFill/>
            </a:ln>
            <a:effectLst>
              <a:outerShdw blurRad="127000" dist="63500" dir="2700000" sx="106000" sy="106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1" name="PA_组合 13"/>
          <p:cNvGrpSpPr/>
          <p:nvPr>
            <p:custDataLst>
              <p:tags r:id="rId4"/>
            </p:custDataLst>
          </p:nvPr>
        </p:nvGrpSpPr>
        <p:grpSpPr>
          <a:xfrm>
            <a:off x="4998523" y="4419095"/>
            <a:ext cx="2718697" cy="828061"/>
            <a:chOff x="5185929" y="3003798"/>
            <a:chExt cx="2718697" cy="621046"/>
          </a:xfrm>
        </p:grpSpPr>
        <p:sp>
          <p:nvSpPr>
            <p:cNvPr id="52" name="PA_文本框 26"/>
            <p:cNvSpPr txBox="1"/>
            <p:nvPr>
              <p:custDataLst>
                <p:tags r:id="rId9"/>
              </p:custDataLst>
            </p:nvPr>
          </p:nvSpPr>
          <p:spPr>
            <a:xfrm>
              <a:off x="5972687" y="3129655"/>
              <a:ext cx="1931939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4.</a:t>
              </a:r>
              <a:r>
                <a:rPr lang="zh-TW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教師功能說</a:t>
              </a:r>
              <a:r>
                <a:rPr lang="zh-TW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明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" name="椭圆 15"/>
            <p:cNvSpPr/>
            <p:nvPr/>
          </p:nvSpPr>
          <p:spPr>
            <a:xfrm>
              <a:off x="5185929" y="3003798"/>
              <a:ext cx="621046" cy="621046"/>
            </a:xfrm>
            <a:prstGeom prst="ellipse">
              <a:avLst/>
            </a:prstGeom>
            <a:solidFill>
              <a:srgbClr val="66BFBD"/>
            </a:solidFill>
            <a:ln>
              <a:noFill/>
            </a:ln>
            <a:effectLst>
              <a:outerShdw blurRad="127000" dist="63500" dir="2700000" sx="106000" sy="106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4" name="PA_组合 28"/>
          <p:cNvGrpSpPr/>
          <p:nvPr>
            <p:custDataLst>
              <p:tags r:id="rId5"/>
            </p:custDataLst>
          </p:nvPr>
        </p:nvGrpSpPr>
        <p:grpSpPr>
          <a:xfrm>
            <a:off x="280138" y="1892829"/>
            <a:ext cx="3082498" cy="3337922"/>
            <a:chOff x="1475656" y="1538154"/>
            <a:chExt cx="2074386" cy="2074386"/>
          </a:xfrm>
        </p:grpSpPr>
        <p:sp>
          <p:nvSpPr>
            <p:cNvPr id="55" name="椭圆 25"/>
            <p:cNvSpPr/>
            <p:nvPr/>
          </p:nvSpPr>
          <p:spPr>
            <a:xfrm>
              <a:off x="1475656" y="1538154"/>
              <a:ext cx="2074386" cy="207438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27000" sx="106000" sy="10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6" name="PA_文本框 5"/>
            <p:cNvSpPr txBox="1"/>
            <p:nvPr>
              <p:custDataLst>
                <p:tags r:id="rId8"/>
              </p:custDataLst>
            </p:nvPr>
          </p:nvSpPr>
          <p:spPr>
            <a:xfrm>
              <a:off x="2250601" y="2137120"/>
              <a:ext cx="524489" cy="822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80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4</a:t>
              </a:r>
              <a:endParaRPr lang="zh-CN" altLang="en-US" sz="24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7" name="PA_组合 27"/>
          <p:cNvGrpSpPr/>
          <p:nvPr>
            <p:custDataLst>
              <p:tags r:id="rId6"/>
            </p:custDataLst>
          </p:nvPr>
        </p:nvGrpSpPr>
        <p:grpSpPr>
          <a:xfrm>
            <a:off x="4623740" y="5449477"/>
            <a:ext cx="2832521" cy="742795"/>
            <a:chOff x="4860031" y="3811842"/>
            <a:chExt cx="2560816" cy="488100"/>
          </a:xfrm>
        </p:grpSpPr>
        <p:sp>
          <p:nvSpPr>
            <p:cNvPr id="58" name="PA_文本框 27"/>
            <p:cNvSpPr txBox="1"/>
            <p:nvPr>
              <p:custDataLst>
                <p:tags r:id="rId7"/>
              </p:custDataLst>
            </p:nvPr>
          </p:nvSpPr>
          <p:spPr>
            <a:xfrm>
              <a:off x="5652487" y="3934545"/>
              <a:ext cx="1768360" cy="262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TW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TW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後臺功能說</a:t>
              </a:r>
              <a:r>
                <a:rPr lang="zh-TW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椭圆 18"/>
            <p:cNvSpPr/>
            <p:nvPr/>
          </p:nvSpPr>
          <p:spPr>
            <a:xfrm>
              <a:off x="4860031" y="3811842"/>
              <a:ext cx="605665" cy="4881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27000" dist="63500" dir="2700000" sx="106000" sy="106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sp>
        <p:nvSpPr>
          <p:cNvPr id="22" name="標題 1"/>
          <p:cNvSpPr>
            <a:spLocks noGrp="1"/>
          </p:cNvSpPr>
          <p:nvPr>
            <p:ph type="title"/>
          </p:nvPr>
        </p:nvSpPr>
        <p:spPr>
          <a:xfrm>
            <a:off x="1437625" y="275131"/>
            <a:ext cx="6686550" cy="663547"/>
          </a:xfrm>
        </p:spPr>
        <p:txBody>
          <a:bodyPr/>
          <a:lstStyle/>
          <a:p>
            <a:r>
              <a:rPr lang="zh-TW" altLang="en-US" dirty="0" smtClean="0"/>
              <a:t>教</a:t>
            </a:r>
            <a:r>
              <a:rPr lang="zh-TW" altLang="en-US" dirty="0"/>
              <a:t>師</a:t>
            </a:r>
            <a:r>
              <a:rPr lang="zh-TW" altLang="en-US" dirty="0" smtClean="0"/>
              <a:t>功能說明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246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圓角矩形 70"/>
          <p:cNvSpPr/>
          <p:nvPr/>
        </p:nvSpPr>
        <p:spPr>
          <a:xfrm>
            <a:off x="5197664" y="1351178"/>
            <a:ext cx="3384376" cy="1182009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73128" y="1536112"/>
            <a:ext cx="1858368" cy="455718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b="1" dirty="0" smtClean="0">
                <a:ln w="0"/>
                <a:solidFill>
                  <a:schemeClr val="tx1"/>
                </a:solidFill>
              </a:rPr>
              <a:t>教師檔案櫃</a:t>
            </a:r>
            <a:endParaRPr lang="zh-TW" altLang="en-US" b="1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386709" y="1536112"/>
            <a:ext cx="1807994" cy="455718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b="1" dirty="0" smtClean="0">
                <a:ln w="0"/>
                <a:solidFill>
                  <a:schemeClr val="tx1"/>
                </a:solidFill>
              </a:rPr>
              <a:t>學生學習成</a:t>
            </a:r>
            <a:r>
              <a:rPr lang="zh-TW" altLang="en-US" b="1" dirty="0">
                <a:ln w="0"/>
                <a:solidFill>
                  <a:schemeClr val="tx1"/>
                </a:solidFill>
              </a:rPr>
              <a:t>果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481140" y="2111599"/>
            <a:ext cx="1642344" cy="57966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n w="0"/>
                <a:solidFill>
                  <a:schemeClr val="bg1"/>
                </a:solidFill>
              </a:rPr>
              <a:t>教師檔案櫃功能</a:t>
            </a:r>
            <a:endParaRPr lang="zh-TW" altLang="en-US" b="1" dirty="0">
              <a:ln w="0"/>
              <a:solidFill>
                <a:schemeClr val="bg1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446128" y="2112922"/>
            <a:ext cx="1683804" cy="57834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n w="0"/>
                <a:solidFill>
                  <a:schemeClr val="bg1"/>
                </a:solidFill>
              </a:rPr>
              <a:t>班級資料</a:t>
            </a:r>
            <a:endParaRPr lang="zh-TW" altLang="en-US" b="1" dirty="0">
              <a:ln w="0"/>
              <a:solidFill>
                <a:schemeClr val="bg1"/>
              </a:solidFill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2446128" y="2771160"/>
            <a:ext cx="1683804" cy="586484"/>
          </a:xfrm>
          <a:prstGeom prst="roundRect">
            <a:avLst/>
          </a:prstGeom>
          <a:solidFill>
            <a:srgbClr val="FF66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n w="0"/>
                <a:solidFill>
                  <a:schemeClr val="bg1"/>
                </a:solidFill>
              </a:rPr>
              <a:t>認證學習</a:t>
            </a:r>
            <a:r>
              <a:rPr lang="zh-TW" altLang="en-US" b="1" dirty="0">
                <a:ln w="0"/>
                <a:solidFill>
                  <a:schemeClr val="bg1"/>
                </a:solidFill>
              </a:rPr>
              <a:t>成果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2446128" y="3552336"/>
            <a:ext cx="1683804" cy="57893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n w="0"/>
                <a:solidFill>
                  <a:schemeClr val="bg1"/>
                </a:solidFill>
              </a:rPr>
              <a:t>團體諮詢</a:t>
            </a:r>
            <a:endParaRPr lang="zh-TW" altLang="en-US" b="1" dirty="0">
              <a:ln w="0"/>
              <a:solidFill>
                <a:schemeClr val="bg1"/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2461360" y="4270320"/>
            <a:ext cx="1683804" cy="578160"/>
          </a:xfrm>
          <a:prstGeom prst="roundRect">
            <a:avLst/>
          </a:prstGeom>
          <a:solidFill>
            <a:srgbClr val="2F55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n w="0"/>
                <a:solidFill>
                  <a:schemeClr val="bg1"/>
                </a:solidFill>
              </a:rPr>
              <a:t>個</a:t>
            </a:r>
            <a:r>
              <a:rPr lang="zh-TW" altLang="en-US" b="1" dirty="0" smtClean="0">
                <a:ln w="0"/>
                <a:solidFill>
                  <a:schemeClr val="bg1"/>
                </a:solidFill>
              </a:rPr>
              <a:t>人</a:t>
            </a:r>
            <a:r>
              <a:rPr lang="zh-TW" altLang="en-US" b="1" dirty="0">
                <a:ln w="0"/>
                <a:solidFill>
                  <a:schemeClr val="bg1"/>
                </a:solidFill>
              </a:rPr>
              <a:t>諮詢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2461360" y="4992496"/>
            <a:ext cx="1683804" cy="557782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n w="0"/>
                <a:solidFill>
                  <a:schemeClr val="bg1"/>
                </a:solidFill>
              </a:rPr>
              <a:t>輔導班級資料</a:t>
            </a:r>
            <a:endParaRPr lang="zh-TW" altLang="en-US" b="1" dirty="0">
              <a:ln w="0"/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220902" y="1783947"/>
            <a:ext cx="646331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導師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1" name="直線接點 20"/>
          <p:cNvCxnSpPr>
            <a:stCxn id="71" idx="1"/>
            <a:endCxn id="11" idx="3"/>
          </p:cNvCxnSpPr>
          <p:nvPr/>
        </p:nvCxnSpPr>
        <p:spPr>
          <a:xfrm flipH="1">
            <a:off x="4129932" y="1942183"/>
            <a:ext cx="1067732" cy="459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75" idx="1"/>
            <a:endCxn id="12" idx="3"/>
          </p:cNvCxnSpPr>
          <p:nvPr/>
        </p:nvCxnSpPr>
        <p:spPr>
          <a:xfrm flipH="1">
            <a:off x="4129932" y="3064402"/>
            <a:ext cx="1076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接點 25"/>
          <p:cNvCxnSpPr>
            <a:stCxn id="79" idx="1"/>
            <a:endCxn id="13" idx="3"/>
          </p:cNvCxnSpPr>
          <p:nvPr/>
        </p:nvCxnSpPr>
        <p:spPr>
          <a:xfrm flipH="1" flipV="1">
            <a:off x="4129932" y="3841805"/>
            <a:ext cx="1090112" cy="39429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接點 26"/>
          <p:cNvCxnSpPr>
            <a:stCxn id="79" idx="1"/>
            <a:endCxn id="14" idx="3"/>
          </p:cNvCxnSpPr>
          <p:nvPr/>
        </p:nvCxnSpPr>
        <p:spPr>
          <a:xfrm flipH="1">
            <a:off x="4145164" y="4236101"/>
            <a:ext cx="1074880" cy="32329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stCxn id="94" idx="1"/>
            <a:endCxn id="15" idx="3"/>
          </p:cNvCxnSpPr>
          <p:nvPr/>
        </p:nvCxnSpPr>
        <p:spPr>
          <a:xfrm flipH="1" flipV="1">
            <a:off x="4145164" y="5271387"/>
            <a:ext cx="1081838" cy="1875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圓角矩形 29"/>
          <p:cNvSpPr/>
          <p:nvPr/>
        </p:nvSpPr>
        <p:spPr>
          <a:xfrm>
            <a:off x="5940939" y="1462081"/>
            <a:ext cx="2497400" cy="403028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n w="0"/>
                <a:solidFill>
                  <a:schemeClr val="bg1"/>
                </a:solidFill>
              </a:rPr>
              <a:t>檢視資料</a:t>
            </a:r>
            <a:endParaRPr lang="zh-TW" altLang="en-US" b="1" dirty="0">
              <a:ln w="0"/>
              <a:solidFill>
                <a:schemeClr val="bg1"/>
              </a:solidFill>
            </a:endParaRPr>
          </a:p>
        </p:txBody>
      </p:sp>
      <p:sp>
        <p:nvSpPr>
          <p:cNvPr id="37" name="圓角矩形 36"/>
          <p:cNvSpPr/>
          <p:nvPr/>
        </p:nvSpPr>
        <p:spPr>
          <a:xfrm>
            <a:off x="5953391" y="1988389"/>
            <a:ext cx="2519037" cy="403028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n w="0"/>
                <a:solidFill>
                  <a:schemeClr val="bg1"/>
                </a:solidFill>
              </a:rPr>
              <a:t>給予學習歷程建議</a:t>
            </a:r>
            <a:endParaRPr lang="zh-TW" altLang="en-US" b="1" dirty="0">
              <a:ln w="0"/>
              <a:solidFill>
                <a:schemeClr val="bg1"/>
              </a:solidFill>
            </a:endParaRPr>
          </a:p>
        </p:txBody>
      </p:sp>
      <p:sp>
        <p:nvSpPr>
          <p:cNvPr id="75" name="圓角矩形 74"/>
          <p:cNvSpPr/>
          <p:nvPr/>
        </p:nvSpPr>
        <p:spPr>
          <a:xfrm>
            <a:off x="5206020" y="2617262"/>
            <a:ext cx="3398428" cy="894280"/>
          </a:xfrm>
          <a:prstGeom prst="roundRect">
            <a:avLst/>
          </a:prstGeom>
          <a:solidFill>
            <a:srgbClr val="FF66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n w="0"/>
              <a:solidFill>
                <a:schemeClr val="tx1"/>
              </a:solidFill>
            </a:endParaRPr>
          </a:p>
        </p:txBody>
      </p:sp>
      <p:sp>
        <p:nvSpPr>
          <p:cNvPr id="77" name="文字方塊 76"/>
          <p:cNvSpPr txBox="1"/>
          <p:nvPr/>
        </p:nvSpPr>
        <p:spPr>
          <a:xfrm>
            <a:off x="5239883" y="2761989"/>
            <a:ext cx="646331" cy="64633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授課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</a:rPr>
              <a:t>教師</a:t>
            </a:r>
          </a:p>
        </p:txBody>
      </p:sp>
      <p:sp>
        <p:nvSpPr>
          <p:cNvPr id="78" name="圓角矩形 77"/>
          <p:cNvSpPr/>
          <p:nvPr/>
        </p:nvSpPr>
        <p:spPr>
          <a:xfrm>
            <a:off x="5975028" y="2879754"/>
            <a:ext cx="2497400" cy="403028"/>
          </a:xfrm>
          <a:prstGeom prst="roundRect">
            <a:avLst/>
          </a:prstGeom>
          <a:solidFill>
            <a:schemeClr val="accent4">
              <a:lumMod val="40000"/>
              <a:lumOff val="6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n w="0"/>
                <a:solidFill>
                  <a:schemeClr val="bg1"/>
                </a:solidFill>
              </a:rPr>
              <a:t>認證學生</a:t>
            </a:r>
            <a:r>
              <a:rPr lang="zh-TW" altLang="en-US" b="1" dirty="0">
                <a:ln w="0"/>
                <a:solidFill>
                  <a:schemeClr val="bg1"/>
                </a:solidFill>
              </a:rPr>
              <a:t>成果</a:t>
            </a:r>
          </a:p>
        </p:txBody>
      </p:sp>
      <p:sp>
        <p:nvSpPr>
          <p:cNvPr id="79" name="圓角矩形 78"/>
          <p:cNvSpPr/>
          <p:nvPr/>
        </p:nvSpPr>
        <p:spPr>
          <a:xfrm>
            <a:off x="5220044" y="3788961"/>
            <a:ext cx="3361996" cy="8942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n w="0"/>
              <a:solidFill>
                <a:schemeClr val="tx1"/>
              </a:solidFill>
            </a:endParaRPr>
          </a:p>
        </p:txBody>
      </p:sp>
      <p:sp>
        <p:nvSpPr>
          <p:cNvPr id="92" name="文字方塊 91"/>
          <p:cNvSpPr txBox="1"/>
          <p:nvPr/>
        </p:nvSpPr>
        <p:spPr>
          <a:xfrm>
            <a:off x="5247125" y="3943169"/>
            <a:ext cx="646331" cy="64633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諮詢</a:t>
            </a:r>
            <a:endParaRPr lang="en-US" altLang="zh-TW" b="1" dirty="0" smtClean="0">
              <a:solidFill>
                <a:srgbClr val="002060"/>
              </a:solidFill>
            </a:endParaRPr>
          </a:p>
          <a:p>
            <a:r>
              <a:rPr lang="zh-TW" altLang="en-US" b="1" dirty="0">
                <a:solidFill>
                  <a:srgbClr val="002060"/>
                </a:solidFill>
              </a:rPr>
              <a:t>教師</a:t>
            </a:r>
          </a:p>
        </p:txBody>
      </p:sp>
      <p:sp>
        <p:nvSpPr>
          <p:cNvPr id="93" name="圓角矩形 92"/>
          <p:cNvSpPr/>
          <p:nvPr/>
        </p:nvSpPr>
        <p:spPr>
          <a:xfrm>
            <a:off x="5945476" y="4009400"/>
            <a:ext cx="2497400" cy="403028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n w="0"/>
                <a:solidFill>
                  <a:schemeClr val="bg1"/>
                </a:solidFill>
              </a:rPr>
              <a:t>新增及編輯諮詢紀錄</a:t>
            </a:r>
            <a:endParaRPr lang="zh-TW" altLang="en-US" b="1" dirty="0">
              <a:ln w="0"/>
              <a:solidFill>
                <a:schemeClr val="bg1"/>
              </a:solidFill>
            </a:endParaRPr>
          </a:p>
        </p:txBody>
      </p:sp>
      <p:sp>
        <p:nvSpPr>
          <p:cNvPr id="94" name="圓角矩形 93"/>
          <p:cNvSpPr/>
          <p:nvPr/>
        </p:nvSpPr>
        <p:spPr>
          <a:xfrm>
            <a:off x="5227002" y="4824602"/>
            <a:ext cx="3361996" cy="1268694"/>
          </a:xfrm>
          <a:prstGeom prst="roundRect">
            <a:avLst/>
          </a:prstGeom>
          <a:solidFill>
            <a:srgbClr val="F24A1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n w="0"/>
              <a:solidFill>
                <a:schemeClr val="tx1"/>
              </a:solidFill>
            </a:endParaRPr>
          </a:p>
        </p:txBody>
      </p:sp>
      <p:sp>
        <p:nvSpPr>
          <p:cNvPr id="95" name="圓角矩形 94"/>
          <p:cNvSpPr/>
          <p:nvPr/>
        </p:nvSpPr>
        <p:spPr>
          <a:xfrm>
            <a:off x="5961385" y="5021009"/>
            <a:ext cx="2497400" cy="403028"/>
          </a:xfrm>
          <a:prstGeom prst="roundRect">
            <a:avLst/>
          </a:prstGeom>
          <a:solidFill>
            <a:srgbClr val="FFCDCE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n w="0"/>
                <a:solidFill>
                  <a:schemeClr val="bg1"/>
                </a:solidFill>
              </a:rPr>
              <a:t>檢視輔導學生資料</a:t>
            </a:r>
            <a:endParaRPr lang="zh-TW" altLang="en-US" b="1" dirty="0">
              <a:ln w="0"/>
              <a:solidFill>
                <a:schemeClr val="bg1"/>
              </a:solidFill>
            </a:endParaRPr>
          </a:p>
        </p:txBody>
      </p:sp>
      <p:sp>
        <p:nvSpPr>
          <p:cNvPr id="97" name="文字方塊 96"/>
          <p:cNvSpPr txBox="1"/>
          <p:nvPr/>
        </p:nvSpPr>
        <p:spPr>
          <a:xfrm>
            <a:off x="5250733" y="4992496"/>
            <a:ext cx="646331" cy="64633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E13F0D"/>
                </a:solidFill>
              </a:rPr>
              <a:t>輔導</a:t>
            </a:r>
            <a:endParaRPr lang="en-US" altLang="zh-TW" b="1" dirty="0" smtClean="0">
              <a:solidFill>
                <a:srgbClr val="E13F0D"/>
              </a:solidFill>
            </a:endParaRPr>
          </a:p>
          <a:p>
            <a:r>
              <a:rPr lang="zh-TW" altLang="en-US" b="1" dirty="0">
                <a:solidFill>
                  <a:srgbClr val="E13F0D"/>
                </a:solidFill>
              </a:rPr>
              <a:t>教</a:t>
            </a:r>
            <a:r>
              <a:rPr lang="zh-TW" altLang="en-US" b="1" dirty="0" smtClean="0">
                <a:solidFill>
                  <a:srgbClr val="E13F0D"/>
                </a:solidFill>
              </a:rPr>
              <a:t>師</a:t>
            </a:r>
            <a:endParaRPr lang="zh-TW" altLang="en-US" b="1" dirty="0">
              <a:solidFill>
                <a:srgbClr val="E13F0D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學習歷程檔案系統</a:t>
            </a:r>
            <a:r>
              <a:rPr lang="en-US" altLang="zh-TW" dirty="0" smtClean="0"/>
              <a:t>-</a:t>
            </a:r>
            <a:r>
              <a:rPr lang="zh-TW" altLang="en-US" dirty="0" smtClean="0"/>
              <a:t>教師功能</a:t>
            </a:r>
            <a:endParaRPr lang="zh-TW" altLang="en-US" dirty="0"/>
          </a:p>
        </p:txBody>
      </p:sp>
      <p:sp>
        <p:nvSpPr>
          <p:cNvPr id="31" name="圓角矩形 30"/>
          <p:cNvSpPr/>
          <p:nvPr/>
        </p:nvSpPr>
        <p:spPr>
          <a:xfrm>
            <a:off x="5953391" y="5494858"/>
            <a:ext cx="2519037" cy="403028"/>
          </a:xfrm>
          <a:prstGeom prst="roundRect">
            <a:avLst/>
          </a:prstGeom>
          <a:solidFill>
            <a:srgbClr val="FCB9A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n w="0"/>
                <a:solidFill>
                  <a:schemeClr val="bg1"/>
                </a:solidFill>
              </a:rPr>
              <a:t>給予學習歷程建議</a:t>
            </a:r>
            <a:endParaRPr lang="zh-TW" altLang="en-US" b="1" dirty="0">
              <a:ln w="0"/>
              <a:solidFill>
                <a:schemeClr val="bg1"/>
              </a:solidFill>
            </a:endParaRPr>
          </a:p>
        </p:txBody>
      </p:sp>
      <p:sp>
        <p:nvSpPr>
          <p:cNvPr id="32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084293" y="6547531"/>
            <a:ext cx="453154" cy="222531"/>
          </a:xfrm>
        </p:spPr>
        <p:txBody>
          <a:bodyPr/>
          <a:lstStyle/>
          <a:p>
            <a:r>
              <a:rPr lang="en-US" altLang="zh-TW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0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99" y="1492944"/>
            <a:ext cx="8882827" cy="46575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橢圓 34"/>
          <p:cNvSpPr/>
          <p:nvPr/>
        </p:nvSpPr>
        <p:spPr>
          <a:xfrm>
            <a:off x="396833" y="2730811"/>
            <a:ext cx="1040792" cy="1040792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1851416" y="2348880"/>
            <a:ext cx="3729411" cy="38193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TW" altLang="en-US" sz="1600" b="1" dirty="0" smtClean="0">
                <a:latin typeface="微軟正黑體" panose="020B0604030504040204" pitchFamily="34" charset="-120"/>
              </a:rPr>
              <a:t>結合教師檔案櫃功能</a:t>
            </a:r>
            <a:endParaRPr lang="en-US" altLang="zh-TW" sz="1600" b="1" dirty="0">
              <a:latin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學習歷程檔案系統</a:t>
            </a:r>
            <a:r>
              <a:rPr lang="en-US" altLang="zh-TW" dirty="0" smtClean="0"/>
              <a:t>-</a:t>
            </a:r>
            <a:r>
              <a:rPr lang="zh-TW" altLang="en-US" dirty="0" smtClean="0"/>
              <a:t>教師畫面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4780900" y="4686300"/>
            <a:ext cx="1988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學生送出認證後氣泡通知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084293" y="6547531"/>
            <a:ext cx="453154" cy="222531"/>
          </a:xfrm>
        </p:spPr>
        <p:txBody>
          <a:bodyPr/>
          <a:lstStyle/>
          <a:p>
            <a:r>
              <a:rPr lang="en-US" altLang="zh-TW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84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生涯履歷 Ⓒ 巨耀資訊顧問有限公司  </a:t>
            </a:r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教師檔案櫃畫面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各個檔案櫃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700" y="1059217"/>
            <a:ext cx="7248525" cy="16084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701" y="2670934"/>
            <a:ext cx="7248524" cy="1841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700" y="4515417"/>
            <a:ext cx="7229475" cy="17702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21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生涯履歷 Ⓒ 巨耀資訊顧問有限公司  </a:t>
            </a:r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教師檔案櫃畫面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列印電子檔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16" y="1579562"/>
            <a:ext cx="3845575" cy="40846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491" y="1113070"/>
            <a:ext cx="4019956" cy="28590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491" y="3972157"/>
            <a:ext cx="4019956" cy="20785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00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生涯履歷 Ⓒ 巨耀資訊顧問有限公司  </a:t>
            </a:r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導師</a:t>
            </a:r>
            <a:r>
              <a:rPr lang="en-US" altLang="zh-TW" dirty="0" smtClean="0"/>
              <a:t>/</a:t>
            </a:r>
            <a:r>
              <a:rPr lang="zh-TW" altLang="en-US" dirty="0" smtClean="0"/>
              <a:t>輔導老師</a:t>
            </a:r>
            <a:r>
              <a:rPr lang="en-US" altLang="zh-TW" dirty="0" smtClean="0"/>
              <a:t>-</a:t>
            </a:r>
            <a:r>
              <a:rPr lang="zh-TW" altLang="en-US" dirty="0" smtClean="0"/>
              <a:t>班級資料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1" y="1130300"/>
            <a:ext cx="7362176" cy="52285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2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生涯履歷 Ⓒ 巨耀資訊顧問有限公司  </a:t>
            </a:r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課程諮詢教師</a:t>
            </a:r>
            <a:r>
              <a:rPr lang="en-US" altLang="zh-TW" dirty="0" smtClean="0"/>
              <a:t>-</a:t>
            </a:r>
            <a:r>
              <a:rPr lang="zh-TW" altLang="en-US" dirty="0" smtClean="0"/>
              <a:t>課程諮詢紀錄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全向箭號 6"/>
          <p:cNvSpPr/>
          <p:nvPr/>
        </p:nvSpPr>
        <p:spPr>
          <a:xfrm>
            <a:off x="4391489" y="3539835"/>
            <a:ext cx="208220" cy="214746"/>
          </a:xfrm>
          <a:prstGeom prst="quad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75" y="1291772"/>
            <a:ext cx="7486650" cy="487679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直線單箭頭接點 8"/>
          <p:cNvCxnSpPr/>
          <p:nvPr/>
        </p:nvCxnSpPr>
        <p:spPr>
          <a:xfrm flipH="1" flipV="1">
            <a:off x="1330036" y="2272146"/>
            <a:ext cx="986444" cy="166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782698" y="1397866"/>
            <a:ext cx="492443" cy="3063297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r>
              <a:rPr lang="zh-TW" alt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選擇個人或團體</a:t>
            </a:r>
            <a:endParaRPr lang="zh-TW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76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生涯履歷 Ⓒ 巨耀資訊顧問有限公司  </a:t>
            </a:r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授課教師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學習成果認證流程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3" name="圓角矩形 32"/>
          <p:cNvSpPr/>
          <p:nvPr/>
        </p:nvSpPr>
        <p:spPr>
          <a:xfrm>
            <a:off x="2502654" y="1302378"/>
            <a:ext cx="1503431" cy="4759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授課教師</a:t>
            </a:r>
            <a:endParaRPr lang="zh-TW" alt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2665522" y="4440277"/>
            <a:ext cx="1177697" cy="57257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科目通過</a:t>
            </a:r>
            <a:endParaRPr lang="zh-TW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圓角矩形 29"/>
          <p:cNvSpPr/>
          <p:nvPr/>
        </p:nvSpPr>
        <p:spPr>
          <a:xfrm>
            <a:off x="5287146" y="2846140"/>
            <a:ext cx="1393175" cy="57257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科目不通過</a:t>
            </a:r>
            <a:endParaRPr lang="zh-TW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4732915" y="4335345"/>
            <a:ext cx="2533034" cy="7824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發佈</a:t>
            </a:r>
            <a:r>
              <a:rPr lang="en-US" altLang="zh-T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altLang="zh-T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altLang="zh-T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學生端顯示是否通過</a:t>
            </a:r>
            <a:r>
              <a:rPr lang="en-US" altLang="zh-T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zh-TW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流程圖: 決策 6"/>
          <p:cNvSpPr/>
          <p:nvPr/>
        </p:nvSpPr>
        <p:spPr>
          <a:xfrm>
            <a:off x="1974458" y="2480049"/>
            <a:ext cx="2559826" cy="1168400"/>
          </a:xfrm>
          <a:prstGeom prst="flowChartDecis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認證上課學生學習成果</a:t>
            </a:r>
            <a:endParaRPr lang="zh-TW" altLang="en-US" dirty="0"/>
          </a:p>
        </p:txBody>
      </p:sp>
      <p:cxnSp>
        <p:nvCxnSpPr>
          <p:cNvPr id="10" name="直線單箭頭接點 9"/>
          <p:cNvCxnSpPr>
            <a:stCxn id="7" idx="2"/>
            <a:endCxn id="29" idx="0"/>
          </p:cNvCxnSpPr>
          <p:nvPr/>
        </p:nvCxnSpPr>
        <p:spPr>
          <a:xfrm>
            <a:off x="3254371" y="3648449"/>
            <a:ext cx="0" cy="791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stCxn id="7" idx="3"/>
            <a:endCxn id="30" idx="1"/>
          </p:cNvCxnSpPr>
          <p:nvPr/>
        </p:nvCxnSpPr>
        <p:spPr>
          <a:xfrm>
            <a:off x="4534284" y="3064249"/>
            <a:ext cx="752862" cy="68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33" idx="2"/>
            <a:endCxn id="7" idx="0"/>
          </p:cNvCxnSpPr>
          <p:nvPr/>
        </p:nvCxnSpPr>
        <p:spPr>
          <a:xfrm>
            <a:off x="3254370" y="1778334"/>
            <a:ext cx="1" cy="701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stCxn id="30" idx="2"/>
            <a:endCxn id="31" idx="0"/>
          </p:cNvCxnSpPr>
          <p:nvPr/>
        </p:nvCxnSpPr>
        <p:spPr>
          <a:xfrm>
            <a:off x="5983734" y="3418716"/>
            <a:ext cx="15698" cy="916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endCxn id="31" idx="1"/>
          </p:cNvCxnSpPr>
          <p:nvPr/>
        </p:nvCxnSpPr>
        <p:spPr>
          <a:xfrm>
            <a:off x="3795773" y="4726565"/>
            <a:ext cx="9371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6686024" y="181842"/>
            <a:ext cx="1624846" cy="789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由校務行政系統配課匯入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082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生涯履歷 Ⓒ 巨耀資訊顧問有限公司  </a:t>
            </a:r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授課教師</a:t>
            </a:r>
            <a:r>
              <a:rPr lang="en-US" altLang="zh-TW" dirty="0" smtClean="0"/>
              <a:t>-</a:t>
            </a:r>
            <a:r>
              <a:rPr lang="zh-TW" altLang="en-US" dirty="0" smtClean="0"/>
              <a:t>認證學習成果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全向箭號 6"/>
          <p:cNvSpPr/>
          <p:nvPr/>
        </p:nvSpPr>
        <p:spPr>
          <a:xfrm>
            <a:off x="4391489" y="3539835"/>
            <a:ext cx="208220" cy="214746"/>
          </a:xfrm>
          <a:prstGeom prst="quad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225" y="1154256"/>
            <a:ext cx="6838950" cy="52006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91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生涯履歷 Ⓒ 巨耀資訊顧問有限公司  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42" name="PA_组合 2"/>
          <p:cNvGrpSpPr/>
          <p:nvPr>
            <p:custDataLst>
              <p:tags r:id="rId1"/>
            </p:custDataLst>
          </p:nvPr>
        </p:nvGrpSpPr>
        <p:grpSpPr>
          <a:xfrm>
            <a:off x="4998523" y="2402871"/>
            <a:ext cx="2721389" cy="828061"/>
            <a:chOff x="5185929" y="1491630"/>
            <a:chExt cx="2721389" cy="621046"/>
          </a:xfrm>
        </p:grpSpPr>
        <p:sp>
          <p:nvSpPr>
            <p:cNvPr id="43" name="PA_文本框 24"/>
            <p:cNvSpPr txBox="1"/>
            <p:nvPr>
              <p:custDataLst>
                <p:tags r:id="rId12"/>
              </p:custDataLst>
            </p:nvPr>
          </p:nvSpPr>
          <p:spPr>
            <a:xfrm>
              <a:off x="5975379" y="1617487"/>
              <a:ext cx="1931939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2.</a:t>
              </a:r>
              <a:r>
                <a:rPr lang="zh-TW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角色功能說</a:t>
              </a:r>
              <a:r>
                <a:rPr lang="zh-TW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明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4" name="椭圆 17"/>
            <p:cNvSpPr/>
            <p:nvPr/>
          </p:nvSpPr>
          <p:spPr>
            <a:xfrm>
              <a:off x="5185929" y="1491630"/>
              <a:ext cx="621046" cy="621046"/>
            </a:xfrm>
            <a:prstGeom prst="ellipse">
              <a:avLst/>
            </a:prstGeom>
            <a:solidFill>
              <a:srgbClr val="FBC65C"/>
            </a:solidFill>
            <a:ln>
              <a:noFill/>
            </a:ln>
            <a:effectLst>
              <a:outerShdw blurRad="127000" dist="63500" dir="2700000" sx="106000" sy="106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5" name="PA_组合 1"/>
          <p:cNvGrpSpPr/>
          <p:nvPr>
            <p:custDataLst>
              <p:tags r:id="rId2"/>
            </p:custDataLst>
          </p:nvPr>
        </p:nvGrpSpPr>
        <p:grpSpPr>
          <a:xfrm>
            <a:off x="4672626" y="1478799"/>
            <a:ext cx="3219580" cy="828061"/>
            <a:chOff x="4860032" y="798576"/>
            <a:chExt cx="3219580" cy="621046"/>
          </a:xfrm>
        </p:grpSpPr>
        <p:sp>
          <p:nvSpPr>
            <p:cNvPr id="46" name="PA_文本框 23"/>
            <p:cNvSpPr txBox="1"/>
            <p:nvPr>
              <p:custDataLst>
                <p:tags r:id="rId11"/>
              </p:custDataLst>
            </p:nvPr>
          </p:nvSpPr>
          <p:spPr>
            <a:xfrm>
              <a:off x="5625094" y="924432"/>
              <a:ext cx="2454518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1.</a:t>
              </a:r>
              <a:r>
                <a:rPr lang="zh-TW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學習歷程流程說</a:t>
              </a:r>
              <a:r>
                <a:rPr lang="zh-TW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明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7" name="椭圆 14"/>
            <p:cNvSpPr/>
            <p:nvPr/>
          </p:nvSpPr>
          <p:spPr>
            <a:xfrm>
              <a:off x="4860032" y="798576"/>
              <a:ext cx="621046" cy="621046"/>
            </a:xfrm>
            <a:prstGeom prst="ellipse">
              <a:avLst/>
            </a:prstGeom>
            <a:solidFill>
              <a:srgbClr val="FC6D5C"/>
            </a:solidFill>
            <a:ln>
              <a:noFill/>
            </a:ln>
            <a:effectLst>
              <a:outerShdw blurRad="127000" dist="63500" dir="2700000" sx="106000" sy="106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8" name="PA_组合 10"/>
          <p:cNvGrpSpPr/>
          <p:nvPr>
            <p:custDataLst>
              <p:tags r:id="rId3"/>
            </p:custDataLst>
          </p:nvPr>
        </p:nvGrpSpPr>
        <p:grpSpPr>
          <a:xfrm>
            <a:off x="5115513" y="3403491"/>
            <a:ext cx="2695987" cy="828061"/>
            <a:chOff x="5302919" y="2242095"/>
            <a:chExt cx="2695987" cy="621046"/>
          </a:xfrm>
        </p:grpSpPr>
        <p:sp>
          <p:nvSpPr>
            <p:cNvPr id="49" name="PA_文本框 25"/>
            <p:cNvSpPr txBox="1"/>
            <p:nvPr>
              <p:custDataLst>
                <p:tags r:id="rId10"/>
              </p:custDataLst>
            </p:nvPr>
          </p:nvSpPr>
          <p:spPr>
            <a:xfrm>
              <a:off x="6066967" y="2367952"/>
              <a:ext cx="1931939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3.</a:t>
              </a:r>
              <a:r>
                <a:rPr lang="zh-TW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學生功能說明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0" name="椭圆 16"/>
            <p:cNvSpPr/>
            <p:nvPr/>
          </p:nvSpPr>
          <p:spPr>
            <a:xfrm>
              <a:off x="5302919" y="2242095"/>
              <a:ext cx="621046" cy="621046"/>
            </a:xfrm>
            <a:prstGeom prst="ellipse">
              <a:avLst/>
            </a:prstGeom>
            <a:solidFill>
              <a:srgbClr val="8BC066"/>
            </a:solidFill>
            <a:ln>
              <a:noFill/>
            </a:ln>
            <a:effectLst>
              <a:outerShdw blurRad="127000" dist="63500" dir="2700000" sx="106000" sy="106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1" name="PA_组合 13"/>
          <p:cNvGrpSpPr/>
          <p:nvPr>
            <p:custDataLst>
              <p:tags r:id="rId4"/>
            </p:custDataLst>
          </p:nvPr>
        </p:nvGrpSpPr>
        <p:grpSpPr>
          <a:xfrm>
            <a:off x="4998523" y="4419095"/>
            <a:ext cx="2718697" cy="828061"/>
            <a:chOff x="5185929" y="3003798"/>
            <a:chExt cx="2718697" cy="621046"/>
          </a:xfrm>
        </p:grpSpPr>
        <p:sp>
          <p:nvSpPr>
            <p:cNvPr id="52" name="PA_文本框 26"/>
            <p:cNvSpPr txBox="1"/>
            <p:nvPr>
              <p:custDataLst>
                <p:tags r:id="rId9"/>
              </p:custDataLst>
            </p:nvPr>
          </p:nvSpPr>
          <p:spPr>
            <a:xfrm>
              <a:off x="5972687" y="3129655"/>
              <a:ext cx="1931939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4.</a:t>
              </a:r>
              <a:r>
                <a:rPr lang="zh-TW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教師功能說</a:t>
              </a:r>
              <a:r>
                <a:rPr lang="zh-TW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明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" name="椭圆 15"/>
            <p:cNvSpPr/>
            <p:nvPr/>
          </p:nvSpPr>
          <p:spPr>
            <a:xfrm>
              <a:off x="5185929" y="3003798"/>
              <a:ext cx="621046" cy="621046"/>
            </a:xfrm>
            <a:prstGeom prst="ellipse">
              <a:avLst/>
            </a:prstGeom>
            <a:solidFill>
              <a:srgbClr val="66BFBD"/>
            </a:solidFill>
            <a:ln>
              <a:noFill/>
            </a:ln>
            <a:effectLst>
              <a:outerShdw blurRad="127000" dist="63500" dir="2700000" sx="106000" sy="106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4" name="PA_组合 28"/>
          <p:cNvGrpSpPr/>
          <p:nvPr>
            <p:custDataLst>
              <p:tags r:id="rId5"/>
            </p:custDataLst>
          </p:nvPr>
        </p:nvGrpSpPr>
        <p:grpSpPr>
          <a:xfrm>
            <a:off x="280138" y="1892829"/>
            <a:ext cx="3082498" cy="3337922"/>
            <a:chOff x="1475656" y="1538154"/>
            <a:chExt cx="2074386" cy="2074386"/>
          </a:xfrm>
        </p:grpSpPr>
        <p:sp>
          <p:nvSpPr>
            <p:cNvPr id="55" name="椭圆 25"/>
            <p:cNvSpPr/>
            <p:nvPr/>
          </p:nvSpPr>
          <p:spPr>
            <a:xfrm>
              <a:off x="1475656" y="1538154"/>
              <a:ext cx="2074386" cy="207438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27000" sx="106000" sy="10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6" name="PA_文本框 5"/>
            <p:cNvSpPr txBox="1"/>
            <p:nvPr>
              <p:custDataLst>
                <p:tags r:id="rId8"/>
              </p:custDataLst>
            </p:nvPr>
          </p:nvSpPr>
          <p:spPr>
            <a:xfrm>
              <a:off x="2250602" y="2137120"/>
              <a:ext cx="524489" cy="822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80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1</a:t>
              </a:r>
              <a:endParaRPr lang="zh-CN" altLang="en-US" sz="24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7" name="PA_组合 27"/>
          <p:cNvGrpSpPr/>
          <p:nvPr>
            <p:custDataLst>
              <p:tags r:id="rId6"/>
            </p:custDataLst>
          </p:nvPr>
        </p:nvGrpSpPr>
        <p:grpSpPr>
          <a:xfrm>
            <a:off x="4623740" y="5449477"/>
            <a:ext cx="2832521" cy="742795"/>
            <a:chOff x="4860031" y="3811842"/>
            <a:chExt cx="2560816" cy="488100"/>
          </a:xfrm>
        </p:grpSpPr>
        <p:sp>
          <p:nvSpPr>
            <p:cNvPr id="58" name="PA_文本框 27"/>
            <p:cNvSpPr txBox="1"/>
            <p:nvPr>
              <p:custDataLst>
                <p:tags r:id="rId7"/>
              </p:custDataLst>
            </p:nvPr>
          </p:nvSpPr>
          <p:spPr>
            <a:xfrm>
              <a:off x="5652487" y="3934545"/>
              <a:ext cx="1768360" cy="262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TW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TW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後臺功能說</a:t>
              </a:r>
              <a:r>
                <a:rPr lang="zh-TW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椭圆 18"/>
            <p:cNvSpPr/>
            <p:nvPr/>
          </p:nvSpPr>
          <p:spPr>
            <a:xfrm>
              <a:off x="4860031" y="3811842"/>
              <a:ext cx="605665" cy="4881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27000" dist="63500" dir="2700000" sx="106000" sy="106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sp>
        <p:nvSpPr>
          <p:cNvPr id="22" name="標題 1"/>
          <p:cNvSpPr>
            <a:spLocks noGrp="1"/>
          </p:cNvSpPr>
          <p:nvPr>
            <p:ph type="title"/>
          </p:nvPr>
        </p:nvSpPr>
        <p:spPr>
          <a:xfrm>
            <a:off x="1437625" y="275131"/>
            <a:ext cx="6686550" cy="66354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學習歷程流程說明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275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生涯履歷 Ⓒ 巨耀資訊顧問有限公司  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42" name="PA_组合 2"/>
          <p:cNvGrpSpPr/>
          <p:nvPr>
            <p:custDataLst>
              <p:tags r:id="rId1"/>
            </p:custDataLst>
          </p:nvPr>
        </p:nvGrpSpPr>
        <p:grpSpPr>
          <a:xfrm>
            <a:off x="4998523" y="2402871"/>
            <a:ext cx="2721389" cy="828061"/>
            <a:chOff x="5185929" y="1491630"/>
            <a:chExt cx="2721389" cy="621046"/>
          </a:xfrm>
        </p:grpSpPr>
        <p:sp>
          <p:nvSpPr>
            <p:cNvPr id="43" name="PA_文本框 24"/>
            <p:cNvSpPr txBox="1"/>
            <p:nvPr>
              <p:custDataLst>
                <p:tags r:id="rId12"/>
              </p:custDataLst>
            </p:nvPr>
          </p:nvSpPr>
          <p:spPr>
            <a:xfrm>
              <a:off x="5975379" y="1617487"/>
              <a:ext cx="1931939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2.</a:t>
              </a:r>
              <a:r>
                <a:rPr lang="zh-TW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角色功能說</a:t>
              </a:r>
              <a:r>
                <a:rPr lang="zh-TW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明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4" name="椭圆 17"/>
            <p:cNvSpPr/>
            <p:nvPr/>
          </p:nvSpPr>
          <p:spPr>
            <a:xfrm>
              <a:off x="5185929" y="1491630"/>
              <a:ext cx="621046" cy="621046"/>
            </a:xfrm>
            <a:prstGeom prst="ellipse">
              <a:avLst/>
            </a:prstGeom>
            <a:solidFill>
              <a:srgbClr val="FBC65C"/>
            </a:solidFill>
            <a:ln>
              <a:noFill/>
            </a:ln>
            <a:effectLst>
              <a:outerShdw blurRad="127000" dist="63500" dir="2700000" sx="106000" sy="106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5" name="PA_组合 1"/>
          <p:cNvGrpSpPr/>
          <p:nvPr>
            <p:custDataLst>
              <p:tags r:id="rId2"/>
            </p:custDataLst>
          </p:nvPr>
        </p:nvGrpSpPr>
        <p:grpSpPr>
          <a:xfrm>
            <a:off x="4672626" y="1478799"/>
            <a:ext cx="3209962" cy="828061"/>
            <a:chOff x="4860032" y="798576"/>
            <a:chExt cx="3209962" cy="621046"/>
          </a:xfrm>
        </p:grpSpPr>
        <p:sp>
          <p:nvSpPr>
            <p:cNvPr id="46" name="PA_文本框 23"/>
            <p:cNvSpPr txBox="1"/>
            <p:nvPr>
              <p:custDataLst>
                <p:tags r:id="rId11"/>
              </p:custDataLst>
            </p:nvPr>
          </p:nvSpPr>
          <p:spPr>
            <a:xfrm>
              <a:off x="5625094" y="924432"/>
              <a:ext cx="2444900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1.</a:t>
              </a:r>
              <a:r>
                <a:rPr lang="zh-TW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學習歷</a:t>
              </a:r>
              <a:r>
                <a:rPr lang="zh-TW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程</a:t>
              </a:r>
              <a:r>
                <a:rPr lang="zh-TW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流程說明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7" name="椭圆 14"/>
            <p:cNvSpPr/>
            <p:nvPr/>
          </p:nvSpPr>
          <p:spPr>
            <a:xfrm>
              <a:off x="4860032" y="798576"/>
              <a:ext cx="621046" cy="621046"/>
            </a:xfrm>
            <a:prstGeom prst="ellipse">
              <a:avLst/>
            </a:prstGeom>
            <a:solidFill>
              <a:srgbClr val="FC6D5C"/>
            </a:solidFill>
            <a:ln>
              <a:noFill/>
            </a:ln>
            <a:effectLst>
              <a:outerShdw blurRad="127000" dist="63500" dir="2700000" sx="106000" sy="106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8" name="PA_组合 10"/>
          <p:cNvGrpSpPr/>
          <p:nvPr>
            <p:custDataLst>
              <p:tags r:id="rId3"/>
            </p:custDataLst>
          </p:nvPr>
        </p:nvGrpSpPr>
        <p:grpSpPr>
          <a:xfrm>
            <a:off x="5115513" y="3403491"/>
            <a:ext cx="2695987" cy="828061"/>
            <a:chOff x="5302919" y="2242095"/>
            <a:chExt cx="2695987" cy="621046"/>
          </a:xfrm>
        </p:grpSpPr>
        <p:sp>
          <p:nvSpPr>
            <p:cNvPr id="49" name="PA_文本框 25"/>
            <p:cNvSpPr txBox="1"/>
            <p:nvPr>
              <p:custDataLst>
                <p:tags r:id="rId10"/>
              </p:custDataLst>
            </p:nvPr>
          </p:nvSpPr>
          <p:spPr>
            <a:xfrm>
              <a:off x="6066967" y="2367952"/>
              <a:ext cx="1931939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3.</a:t>
              </a:r>
              <a:r>
                <a:rPr lang="zh-TW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學生功能說明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0" name="椭圆 16"/>
            <p:cNvSpPr/>
            <p:nvPr/>
          </p:nvSpPr>
          <p:spPr>
            <a:xfrm>
              <a:off x="5302919" y="2242095"/>
              <a:ext cx="621046" cy="621046"/>
            </a:xfrm>
            <a:prstGeom prst="ellipse">
              <a:avLst/>
            </a:prstGeom>
            <a:solidFill>
              <a:srgbClr val="8BC066"/>
            </a:solidFill>
            <a:ln>
              <a:noFill/>
            </a:ln>
            <a:effectLst>
              <a:outerShdw blurRad="127000" dist="63500" dir="2700000" sx="106000" sy="106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1" name="PA_组合 13"/>
          <p:cNvGrpSpPr/>
          <p:nvPr>
            <p:custDataLst>
              <p:tags r:id="rId4"/>
            </p:custDataLst>
          </p:nvPr>
        </p:nvGrpSpPr>
        <p:grpSpPr>
          <a:xfrm>
            <a:off x="4998523" y="4419095"/>
            <a:ext cx="2718697" cy="828061"/>
            <a:chOff x="5185929" y="3003798"/>
            <a:chExt cx="2718697" cy="621046"/>
          </a:xfrm>
        </p:grpSpPr>
        <p:sp>
          <p:nvSpPr>
            <p:cNvPr id="52" name="PA_文本框 26"/>
            <p:cNvSpPr txBox="1"/>
            <p:nvPr>
              <p:custDataLst>
                <p:tags r:id="rId9"/>
              </p:custDataLst>
            </p:nvPr>
          </p:nvSpPr>
          <p:spPr>
            <a:xfrm>
              <a:off x="5972687" y="3129655"/>
              <a:ext cx="1931939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4.</a:t>
              </a:r>
              <a:r>
                <a:rPr lang="zh-TW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教師功能說</a:t>
              </a:r>
              <a:r>
                <a:rPr lang="zh-TW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明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" name="椭圆 15"/>
            <p:cNvSpPr/>
            <p:nvPr/>
          </p:nvSpPr>
          <p:spPr>
            <a:xfrm>
              <a:off x="5185929" y="3003798"/>
              <a:ext cx="621046" cy="621046"/>
            </a:xfrm>
            <a:prstGeom prst="ellipse">
              <a:avLst/>
            </a:prstGeom>
            <a:solidFill>
              <a:srgbClr val="66BFBD"/>
            </a:solidFill>
            <a:ln>
              <a:noFill/>
            </a:ln>
            <a:effectLst>
              <a:outerShdw blurRad="127000" dist="63500" dir="2700000" sx="106000" sy="106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4" name="PA_组合 28"/>
          <p:cNvGrpSpPr/>
          <p:nvPr>
            <p:custDataLst>
              <p:tags r:id="rId5"/>
            </p:custDataLst>
          </p:nvPr>
        </p:nvGrpSpPr>
        <p:grpSpPr>
          <a:xfrm>
            <a:off x="280138" y="1892829"/>
            <a:ext cx="3082498" cy="3337922"/>
            <a:chOff x="1475656" y="1538154"/>
            <a:chExt cx="2074386" cy="2074386"/>
          </a:xfrm>
        </p:grpSpPr>
        <p:sp>
          <p:nvSpPr>
            <p:cNvPr id="55" name="椭圆 25"/>
            <p:cNvSpPr/>
            <p:nvPr/>
          </p:nvSpPr>
          <p:spPr>
            <a:xfrm>
              <a:off x="1475656" y="1538154"/>
              <a:ext cx="2074386" cy="207438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27000" sx="106000" sy="10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6" name="PA_文本框 5"/>
            <p:cNvSpPr txBox="1"/>
            <p:nvPr>
              <p:custDataLst>
                <p:tags r:id="rId8"/>
              </p:custDataLst>
            </p:nvPr>
          </p:nvSpPr>
          <p:spPr>
            <a:xfrm>
              <a:off x="2250600" y="2137120"/>
              <a:ext cx="524489" cy="822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80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5</a:t>
              </a:r>
              <a:endParaRPr lang="zh-CN" altLang="en-US" sz="24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7" name="PA_组合 27"/>
          <p:cNvGrpSpPr/>
          <p:nvPr>
            <p:custDataLst>
              <p:tags r:id="rId6"/>
            </p:custDataLst>
          </p:nvPr>
        </p:nvGrpSpPr>
        <p:grpSpPr>
          <a:xfrm>
            <a:off x="4623740" y="5449477"/>
            <a:ext cx="2832521" cy="742795"/>
            <a:chOff x="4860031" y="3811842"/>
            <a:chExt cx="2560816" cy="488100"/>
          </a:xfrm>
        </p:grpSpPr>
        <p:sp>
          <p:nvSpPr>
            <p:cNvPr id="58" name="PA_文本框 27"/>
            <p:cNvSpPr txBox="1"/>
            <p:nvPr>
              <p:custDataLst>
                <p:tags r:id="rId7"/>
              </p:custDataLst>
            </p:nvPr>
          </p:nvSpPr>
          <p:spPr>
            <a:xfrm>
              <a:off x="5652487" y="3934545"/>
              <a:ext cx="1768360" cy="262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TW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TW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後臺功能說</a:t>
              </a:r>
              <a:r>
                <a:rPr lang="zh-TW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椭圆 18"/>
            <p:cNvSpPr/>
            <p:nvPr/>
          </p:nvSpPr>
          <p:spPr>
            <a:xfrm>
              <a:off x="4860031" y="3811842"/>
              <a:ext cx="605665" cy="4881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27000" dist="63500" dir="2700000" sx="106000" sy="106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sp>
        <p:nvSpPr>
          <p:cNvPr id="22" name="標題 1"/>
          <p:cNvSpPr>
            <a:spLocks noGrp="1"/>
          </p:cNvSpPr>
          <p:nvPr>
            <p:ph type="title"/>
          </p:nvPr>
        </p:nvSpPr>
        <p:spPr>
          <a:xfrm>
            <a:off x="1437625" y="275131"/>
            <a:ext cx="6686550" cy="663547"/>
          </a:xfrm>
        </p:spPr>
        <p:txBody>
          <a:bodyPr/>
          <a:lstStyle/>
          <a:p>
            <a:r>
              <a:rPr lang="zh-TW" altLang="en-US" dirty="0" smtClean="0"/>
              <a:t>後臺功能說明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937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矩形 16"/>
          <p:cNvSpPr/>
          <p:nvPr/>
        </p:nvSpPr>
        <p:spPr>
          <a:xfrm>
            <a:off x="467544" y="1196752"/>
            <a:ext cx="8208912" cy="4373427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b="1" dirty="0" smtClean="0">
                <a:ln w="0"/>
                <a:solidFill>
                  <a:schemeClr val="tx1"/>
                </a:solidFill>
              </a:rPr>
              <a:t>　</a:t>
            </a:r>
            <a:endParaRPr lang="en-US" altLang="zh-TW" b="1" dirty="0" smtClean="0">
              <a:ln w="0"/>
              <a:solidFill>
                <a:schemeClr val="tx1"/>
              </a:solidFill>
            </a:endParaRPr>
          </a:p>
          <a:p>
            <a:pPr algn="ctr"/>
            <a:r>
              <a:rPr lang="zh-TW" altLang="en-US" b="1" dirty="0" smtClean="0">
                <a:ln w="0"/>
                <a:solidFill>
                  <a:schemeClr val="tx1"/>
                </a:solidFill>
              </a:rPr>
              <a:t>系統管理</a:t>
            </a:r>
            <a:endParaRPr lang="zh-TW" altLang="en-US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827584" y="2048959"/>
            <a:ext cx="5047333" cy="3159634"/>
          </a:xfrm>
          <a:custGeom>
            <a:avLst/>
            <a:gdLst>
              <a:gd name="connsiteX0" fmla="*/ 0 w 5112568"/>
              <a:gd name="connsiteY0" fmla="*/ 526616 h 3159634"/>
              <a:gd name="connsiteX1" fmla="*/ 526616 w 5112568"/>
              <a:gd name="connsiteY1" fmla="*/ 0 h 3159634"/>
              <a:gd name="connsiteX2" fmla="*/ 4585952 w 5112568"/>
              <a:gd name="connsiteY2" fmla="*/ 0 h 3159634"/>
              <a:gd name="connsiteX3" fmla="*/ 5112568 w 5112568"/>
              <a:gd name="connsiteY3" fmla="*/ 526616 h 3159634"/>
              <a:gd name="connsiteX4" fmla="*/ 5112568 w 5112568"/>
              <a:gd name="connsiteY4" fmla="*/ 2633018 h 3159634"/>
              <a:gd name="connsiteX5" fmla="*/ 4585952 w 5112568"/>
              <a:gd name="connsiteY5" fmla="*/ 3159634 h 3159634"/>
              <a:gd name="connsiteX6" fmla="*/ 526616 w 5112568"/>
              <a:gd name="connsiteY6" fmla="*/ 3159634 h 3159634"/>
              <a:gd name="connsiteX7" fmla="*/ 0 w 5112568"/>
              <a:gd name="connsiteY7" fmla="*/ 2633018 h 3159634"/>
              <a:gd name="connsiteX8" fmla="*/ 0 w 5112568"/>
              <a:gd name="connsiteY8" fmla="*/ 526616 h 3159634"/>
              <a:gd name="connsiteX0" fmla="*/ 0 w 5112568"/>
              <a:gd name="connsiteY0" fmla="*/ 526616 h 3159634"/>
              <a:gd name="connsiteX1" fmla="*/ 526616 w 5112568"/>
              <a:gd name="connsiteY1" fmla="*/ 0 h 3159634"/>
              <a:gd name="connsiteX2" fmla="*/ 4585952 w 5112568"/>
              <a:gd name="connsiteY2" fmla="*/ 0 h 3159634"/>
              <a:gd name="connsiteX3" fmla="*/ 5112568 w 5112568"/>
              <a:gd name="connsiteY3" fmla="*/ 438563 h 3159634"/>
              <a:gd name="connsiteX4" fmla="*/ 5112568 w 5112568"/>
              <a:gd name="connsiteY4" fmla="*/ 2633018 h 3159634"/>
              <a:gd name="connsiteX5" fmla="*/ 4585952 w 5112568"/>
              <a:gd name="connsiteY5" fmla="*/ 3159634 h 3159634"/>
              <a:gd name="connsiteX6" fmla="*/ 526616 w 5112568"/>
              <a:gd name="connsiteY6" fmla="*/ 3159634 h 3159634"/>
              <a:gd name="connsiteX7" fmla="*/ 0 w 5112568"/>
              <a:gd name="connsiteY7" fmla="*/ 2633018 h 3159634"/>
              <a:gd name="connsiteX8" fmla="*/ 0 w 5112568"/>
              <a:gd name="connsiteY8" fmla="*/ 526616 h 3159634"/>
              <a:gd name="connsiteX0" fmla="*/ 0 w 5112568"/>
              <a:gd name="connsiteY0" fmla="*/ 526616 h 3159634"/>
              <a:gd name="connsiteX1" fmla="*/ 526616 w 5112568"/>
              <a:gd name="connsiteY1" fmla="*/ 0 h 3159634"/>
              <a:gd name="connsiteX2" fmla="*/ 4585952 w 5112568"/>
              <a:gd name="connsiteY2" fmla="*/ 0 h 3159634"/>
              <a:gd name="connsiteX3" fmla="*/ 5099021 w 5112568"/>
              <a:gd name="connsiteY3" fmla="*/ 377603 h 3159634"/>
              <a:gd name="connsiteX4" fmla="*/ 5112568 w 5112568"/>
              <a:gd name="connsiteY4" fmla="*/ 2633018 h 3159634"/>
              <a:gd name="connsiteX5" fmla="*/ 4585952 w 5112568"/>
              <a:gd name="connsiteY5" fmla="*/ 3159634 h 3159634"/>
              <a:gd name="connsiteX6" fmla="*/ 526616 w 5112568"/>
              <a:gd name="connsiteY6" fmla="*/ 3159634 h 3159634"/>
              <a:gd name="connsiteX7" fmla="*/ 0 w 5112568"/>
              <a:gd name="connsiteY7" fmla="*/ 2633018 h 3159634"/>
              <a:gd name="connsiteX8" fmla="*/ 0 w 5112568"/>
              <a:gd name="connsiteY8" fmla="*/ 526616 h 3159634"/>
              <a:gd name="connsiteX0" fmla="*/ 0 w 5112568"/>
              <a:gd name="connsiteY0" fmla="*/ 526616 h 3159634"/>
              <a:gd name="connsiteX1" fmla="*/ 526616 w 5112568"/>
              <a:gd name="connsiteY1" fmla="*/ 0 h 3159634"/>
              <a:gd name="connsiteX2" fmla="*/ 4585952 w 5112568"/>
              <a:gd name="connsiteY2" fmla="*/ 0 h 3159634"/>
              <a:gd name="connsiteX3" fmla="*/ 5099021 w 5112568"/>
              <a:gd name="connsiteY3" fmla="*/ 377603 h 3159634"/>
              <a:gd name="connsiteX4" fmla="*/ 5112568 w 5112568"/>
              <a:gd name="connsiteY4" fmla="*/ 2842992 h 3159634"/>
              <a:gd name="connsiteX5" fmla="*/ 4585952 w 5112568"/>
              <a:gd name="connsiteY5" fmla="*/ 3159634 h 3159634"/>
              <a:gd name="connsiteX6" fmla="*/ 526616 w 5112568"/>
              <a:gd name="connsiteY6" fmla="*/ 3159634 h 3159634"/>
              <a:gd name="connsiteX7" fmla="*/ 0 w 5112568"/>
              <a:gd name="connsiteY7" fmla="*/ 2633018 h 3159634"/>
              <a:gd name="connsiteX8" fmla="*/ 0 w 5112568"/>
              <a:gd name="connsiteY8" fmla="*/ 526616 h 3159634"/>
              <a:gd name="connsiteX0" fmla="*/ 0 w 5119341"/>
              <a:gd name="connsiteY0" fmla="*/ 648536 h 3159634"/>
              <a:gd name="connsiteX1" fmla="*/ 533389 w 5119341"/>
              <a:gd name="connsiteY1" fmla="*/ 0 h 3159634"/>
              <a:gd name="connsiteX2" fmla="*/ 4592725 w 5119341"/>
              <a:gd name="connsiteY2" fmla="*/ 0 h 3159634"/>
              <a:gd name="connsiteX3" fmla="*/ 5105794 w 5119341"/>
              <a:gd name="connsiteY3" fmla="*/ 377603 h 3159634"/>
              <a:gd name="connsiteX4" fmla="*/ 5119341 w 5119341"/>
              <a:gd name="connsiteY4" fmla="*/ 2842992 h 3159634"/>
              <a:gd name="connsiteX5" fmla="*/ 4592725 w 5119341"/>
              <a:gd name="connsiteY5" fmla="*/ 3159634 h 3159634"/>
              <a:gd name="connsiteX6" fmla="*/ 533389 w 5119341"/>
              <a:gd name="connsiteY6" fmla="*/ 3159634 h 3159634"/>
              <a:gd name="connsiteX7" fmla="*/ 6773 w 5119341"/>
              <a:gd name="connsiteY7" fmla="*/ 2633018 h 3159634"/>
              <a:gd name="connsiteX8" fmla="*/ 0 w 5119341"/>
              <a:gd name="connsiteY8" fmla="*/ 648536 h 3159634"/>
              <a:gd name="connsiteX0" fmla="*/ 0 w 5119341"/>
              <a:gd name="connsiteY0" fmla="*/ 648536 h 3159634"/>
              <a:gd name="connsiteX1" fmla="*/ 533389 w 5119341"/>
              <a:gd name="connsiteY1" fmla="*/ 0 h 3159634"/>
              <a:gd name="connsiteX2" fmla="*/ 4592725 w 5119341"/>
              <a:gd name="connsiteY2" fmla="*/ 0 h 3159634"/>
              <a:gd name="connsiteX3" fmla="*/ 5105794 w 5119341"/>
              <a:gd name="connsiteY3" fmla="*/ 377603 h 3159634"/>
              <a:gd name="connsiteX4" fmla="*/ 5119341 w 5119341"/>
              <a:gd name="connsiteY4" fmla="*/ 2842992 h 3159634"/>
              <a:gd name="connsiteX5" fmla="*/ 4592725 w 5119341"/>
              <a:gd name="connsiteY5" fmla="*/ 3159634 h 3159634"/>
              <a:gd name="connsiteX6" fmla="*/ 533389 w 5119341"/>
              <a:gd name="connsiteY6" fmla="*/ 3159634 h 3159634"/>
              <a:gd name="connsiteX7" fmla="*/ 13652 w 5119341"/>
              <a:gd name="connsiteY7" fmla="*/ 2768485 h 3159634"/>
              <a:gd name="connsiteX8" fmla="*/ 0 w 5119341"/>
              <a:gd name="connsiteY8" fmla="*/ 648536 h 3159634"/>
              <a:gd name="connsiteX0" fmla="*/ 0 w 5126221"/>
              <a:gd name="connsiteY0" fmla="*/ 479203 h 3159634"/>
              <a:gd name="connsiteX1" fmla="*/ 540269 w 5126221"/>
              <a:gd name="connsiteY1" fmla="*/ 0 h 3159634"/>
              <a:gd name="connsiteX2" fmla="*/ 4599605 w 5126221"/>
              <a:gd name="connsiteY2" fmla="*/ 0 h 3159634"/>
              <a:gd name="connsiteX3" fmla="*/ 5112674 w 5126221"/>
              <a:gd name="connsiteY3" fmla="*/ 377603 h 3159634"/>
              <a:gd name="connsiteX4" fmla="*/ 5126221 w 5126221"/>
              <a:gd name="connsiteY4" fmla="*/ 2842992 h 3159634"/>
              <a:gd name="connsiteX5" fmla="*/ 4599605 w 5126221"/>
              <a:gd name="connsiteY5" fmla="*/ 3159634 h 3159634"/>
              <a:gd name="connsiteX6" fmla="*/ 540269 w 5126221"/>
              <a:gd name="connsiteY6" fmla="*/ 3159634 h 3159634"/>
              <a:gd name="connsiteX7" fmla="*/ 20532 w 5126221"/>
              <a:gd name="connsiteY7" fmla="*/ 2768485 h 3159634"/>
              <a:gd name="connsiteX8" fmla="*/ 0 w 5126221"/>
              <a:gd name="connsiteY8" fmla="*/ 479203 h 315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6221" h="3159634">
                <a:moveTo>
                  <a:pt x="0" y="479203"/>
                </a:moveTo>
                <a:cubicBezTo>
                  <a:pt x="0" y="188361"/>
                  <a:pt x="249427" y="0"/>
                  <a:pt x="540269" y="0"/>
                </a:cubicBezTo>
                <a:lnTo>
                  <a:pt x="4599605" y="0"/>
                </a:lnTo>
                <a:cubicBezTo>
                  <a:pt x="4890447" y="0"/>
                  <a:pt x="5112674" y="86761"/>
                  <a:pt x="5112674" y="377603"/>
                </a:cubicBezTo>
                <a:cubicBezTo>
                  <a:pt x="5117190" y="1129408"/>
                  <a:pt x="5121705" y="2091187"/>
                  <a:pt x="5126221" y="2842992"/>
                </a:cubicBezTo>
                <a:cubicBezTo>
                  <a:pt x="5126221" y="3133834"/>
                  <a:pt x="4890447" y="3159634"/>
                  <a:pt x="4599605" y="3159634"/>
                </a:cubicBezTo>
                <a:lnTo>
                  <a:pt x="540269" y="3159634"/>
                </a:lnTo>
                <a:cubicBezTo>
                  <a:pt x="249427" y="3159634"/>
                  <a:pt x="20532" y="3059327"/>
                  <a:pt x="20532" y="2768485"/>
                </a:cubicBezTo>
                <a:cubicBezTo>
                  <a:pt x="18274" y="2106991"/>
                  <a:pt x="2258" y="1140697"/>
                  <a:pt x="0" y="47920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>
              <a:spcBef>
                <a:spcPts val="1200"/>
              </a:spcBef>
            </a:pPr>
            <a:r>
              <a:rPr lang="zh-TW" altLang="en-US" sz="1600" b="1" dirty="0" smtClean="0">
                <a:ln w="0"/>
                <a:solidFill>
                  <a:schemeClr val="bg1"/>
                </a:solidFill>
              </a:rPr>
              <a:t>維護角色權限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6162950" y="2080879"/>
            <a:ext cx="2025289" cy="127124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1600" b="1" dirty="0" smtClean="0">
                <a:ln w="0"/>
                <a:solidFill>
                  <a:schemeClr val="bg1"/>
                </a:solidFill>
              </a:rPr>
              <a:t>設定功能參數</a:t>
            </a:r>
            <a:endParaRPr lang="en-US" altLang="zh-TW" sz="1600" b="1" dirty="0" smtClean="0">
              <a:ln w="0"/>
              <a:solidFill>
                <a:schemeClr val="bg1"/>
              </a:solidFill>
            </a:endParaRPr>
          </a:p>
          <a:p>
            <a:pPr algn="ctr"/>
            <a:endParaRPr lang="en-US" altLang="zh-TW" sz="1600" b="1" dirty="0">
              <a:ln w="0"/>
              <a:solidFill>
                <a:schemeClr val="bg1"/>
              </a:solidFill>
            </a:endParaRPr>
          </a:p>
          <a:p>
            <a:pPr algn="ctr"/>
            <a:endParaRPr lang="en-US" altLang="zh-TW" sz="1600" b="1" dirty="0" smtClean="0">
              <a:ln w="0"/>
              <a:solidFill>
                <a:schemeClr val="bg1"/>
              </a:solidFill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978374" y="2697584"/>
            <a:ext cx="1512168" cy="697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n w="0"/>
                <a:solidFill>
                  <a:schemeClr val="accent5">
                    <a:lumMod val="50000"/>
                  </a:schemeClr>
                </a:solidFill>
              </a:rPr>
              <a:t>設定</a:t>
            </a:r>
            <a:endParaRPr lang="en-US" altLang="zh-TW" sz="1600" b="1" dirty="0" smtClean="0">
              <a:ln w="0"/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zh-TW" altLang="en-US" sz="1600" b="1" dirty="0" smtClean="0">
                <a:ln w="0"/>
                <a:solidFill>
                  <a:schemeClr val="accent5">
                    <a:lumMod val="50000"/>
                  </a:schemeClr>
                </a:solidFill>
              </a:rPr>
              <a:t>課程諮詢老師</a:t>
            </a:r>
            <a:endParaRPr lang="zh-TW" altLang="en-US" sz="1600" b="1" dirty="0">
              <a:ln w="0"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6148043" y="3523774"/>
            <a:ext cx="2040196" cy="49761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n w="0"/>
                <a:solidFill>
                  <a:schemeClr val="bg1"/>
                </a:solidFill>
              </a:rPr>
              <a:t>合開課程</a:t>
            </a:r>
            <a:endParaRPr lang="en-US" altLang="zh-TW" sz="1600" b="1" dirty="0" smtClean="0">
              <a:ln w="0"/>
              <a:solidFill>
                <a:schemeClr val="bg1"/>
              </a:solidFill>
            </a:endParaRPr>
          </a:p>
          <a:p>
            <a:pPr algn="ctr"/>
            <a:r>
              <a:rPr lang="zh-TW" altLang="en-US" sz="1600" b="1" dirty="0" smtClean="0">
                <a:ln w="0"/>
                <a:solidFill>
                  <a:schemeClr val="bg1"/>
                </a:solidFill>
              </a:rPr>
              <a:t>設定審核老師</a:t>
            </a:r>
            <a:endParaRPr lang="zh-TW" altLang="en-US" sz="1600" b="1" dirty="0">
              <a:ln w="0"/>
              <a:solidFill>
                <a:schemeClr val="bg1"/>
              </a:solidFill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6130806" y="4181290"/>
            <a:ext cx="2040198" cy="4093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n w="0"/>
                <a:solidFill>
                  <a:schemeClr val="bg1"/>
                </a:solidFill>
              </a:rPr>
              <a:t>查詢接收</a:t>
            </a:r>
            <a:r>
              <a:rPr lang="zh-TW" altLang="en-US" sz="1600" b="1" dirty="0">
                <a:ln w="0"/>
                <a:solidFill>
                  <a:schemeClr val="bg1"/>
                </a:solidFill>
              </a:rPr>
              <a:t>紀錄</a:t>
            </a:r>
          </a:p>
        </p:txBody>
      </p:sp>
      <p:sp>
        <p:nvSpPr>
          <p:cNvPr id="28" name="圓角矩形 27"/>
          <p:cNvSpPr/>
          <p:nvPr/>
        </p:nvSpPr>
        <p:spPr>
          <a:xfrm>
            <a:off x="6148282" y="4735241"/>
            <a:ext cx="2034184" cy="44901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n w="0"/>
                <a:solidFill>
                  <a:schemeClr val="bg1"/>
                </a:solidFill>
              </a:rPr>
              <a:t>查詢輔導教</a:t>
            </a:r>
            <a:r>
              <a:rPr lang="zh-TW" altLang="en-US" sz="1600" b="1" dirty="0">
                <a:ln w="0"/>
                <a:solidFill>
                  <a:schemeClr val="bg1"/>
                </a:solidFill>
              </a:rPr>
              <a:t>師</a:t>
            </a:r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224" y="1337493"/>
            <a:ext cx="640426" cy="640426"/>
          </a:xfrm>
          <a:prstGeom prst="rect">
            <a:avLst/>
          </a:prstGeom>
        </p:spPr>
      </p:pic>
      <p:sp>
        <p:nvSpPr>
          <p:cNvPr id="39" name="圓角矩形 38"/>
          <p:cNvSpPr/>
          <p:nvPr/>
        </p:nvSpPr>
        <p:spPr>
          <a:xfrm>
            <a:off x="2613858" y="2697584"/>
            <a:ext cx="1525910" cy="2222978"/>
          </a:xfrm>
          <a:custGeom>
            <a:avLst/>
            <a:gdLst>
              <a:gd name="connsiteX0" fmla="*/ 0 w 1512168"/>
              <a:gd name="connsiteY0" fmla="*/ 252033 h 2086560"/>
              <a:gd name="connsiteX1" fmla="*/ 252033 w 1512168"/>
              <a:gd name="connsiteY1" fmla="*/ 0 h 2086560"/>
              <a:gd name="connsiteX2" fmla="*/ 1260135 w 1512168"/>
              <a:gd name="connsiteY2" fmla="*/ 0 h 2086560"/>
              <a:gd name="connsiteX3" fmla="*/ 1512168 w 1512168"/>
              <a:gd name="connsiteY3" fmla="*/ 252033 h 2086560"/>
              <a:gd name="connsiteX4" fmla="*/ 1512168 w 1512168"/>
              <a:gd name="connsiteY4" fmla="*/ 1834527 h 2086560"/>
              <a:gd name="connsiteX5" fmla="*/ 1260135 w 1512168"/>
              <a:gd name="connsiteY5" fmla="*/ 2086560 h 2086560"/>
              <a:gd name="connsiteX6" fmla="*/ 252033 w 1512168"/>
              <a:gd name="connsiteY6" fmla="*/ 2086560 h 2086560"/>
              <a:gd name="connsiteX7" fmla="*/ 0 w 1512168"/>
              <a:gd name="connsiteY7" fmla="*/ 1834527 h 2086560"/>
              <a:gd name="connsiteX8" fmla="*/ 0 w 1512168"/>
              <a:gd name="connsiteY8" fmla="*/ 252033 h 2086560"/>
              <a:gd name="connsiteX0" fmla="*/ 0 w 1512168"/>
              <a:gd name="connsiteY0" fmla="*/ 197847 h 2086560"/>
              <a:gd name="connsiteX1" fmla="*/ 252033 w 1512168"/>
              <a:gd name="connsiteY1" fmla="*/ 0 h 2086560"/>
              <a:gd name="connsiteX2" fmla="*/ 1260135 w 1512168"/>
              <a:gd name="connsiteY2" fmla="*/ 0 h 2086560"/>
              <a:gd name="connsiteX3" fmla="*/ 1512168 w 1512168"/>
              <a:gd name="connsiteY3" fmla="*/ 252033 h 2086560"/>
              <a:gd name="connsiteX4" fmla="*/ 1512168 w 1512168"/>
              <a:gd name="connsiteY4" fmla="*/ 1834527 h 2086560"/>
              <a:gd name="connsiteX5" fmla="*/ 1260135 w 1512168"/>
              <a:gd name="connsiteY5" fmla="*/ 2086560 h 2086560"/>
              <a:gd name="connsiteX6" fmla="*/ 252033 w 1512168"/>
              <a:gd name="connsiteY6" fmla="*/ 2086560 h 2086560"/>
              <a:gd name="connsiteX7" fmla="*/ 0 w 1512168"/>
              <a:gd name="connsiteY7" fmla="*/ 1834527 h 2086560"/>
              <a:gd name="connsiteX8" fmla="*/ 0 w 1512168"/>
              <a:gd name="connsiteY8" fmla="*/ 197847 h 2086560"/>
              <a:gd name="connsiteX0" fmla="*/ 0 w 1512168"/>
              <a:gd name="connsiteY0" fmla="*/ 197847 h 2086560"/>
              <a:gd name="connsiteX1" fmla="*/ 252033 w 1512168"/>
              <a:gd name="connsiteY1" fmla="*/ 0 h 2086560"/>
              <a:gd name="connsiteX2" fmla="*/ 1260135 w 1512168"/>
              <a:gd name="connsiteY2" fmla="*/ 0 h 2086560"/>
              <a:gd name="connsiteX3" fmla="*/ 1512168 w 1512168"/>
              <a:gd name="connsiteY3" fmla="*/ 197846 h 2086560"/>
              <a:gd name="connsiteX4" fmla="*/ 1512168 w 1512168"/>
              <a:gd name="connsiteY4" fmla="*/ 1834527 h 2086560"/>
              <a:gd name="connsiteX5" fmla="*/ 1260135 w 1512168"/>
              <a:gd name="connsiteY5" fmla="*/ 2086560 h 2086560"/>
              <a:gd name="connsiteX6" fmla="*/ 252033 w 1512168"/>
              <a:gd name="connsiteY6" fmla="*/ 2086560 h 2086560"/>
              <a:gd name="connsiteX7" fmla="*/ 0 w 1512168"/>
              <a:gd name="connsiteY7" fmla="*/ 1834527 h 2086560"/>
              <a:gd name="connsiteX8" fmla="*/ 0 w 1512168"/>
              <a:gd name="connsiteY8" fmla="*/ 197847 h 2086560"/>
              <a:gd name="connsiteX0" fmla="*/ 0 w 1512168"/>
              <a:gd name="connsiteY0" fmla="*/ 197847 h 2086560"/>
              <a:gd name="connsiteX1" fmla="*/ 252033 w 1512168"/>
              <a:gd name="connsiteY1" fmla="*/ 0 h 2086560"/>
              <a:gd name="connsiteX2" fmla="*/ 1260135 w 1512168"/>
              <a:gd name="connsiteY2" fmla="*/ 0 h 2086560"/>
              <a:gd name="connsiteX3" fmla="*/ 1512168 w 1512168"/>
              <a:gd name="connsiteY3" fmla="*/ 197846 h 2086560"/>
              <a:gd name="connsiteX4" fmla="*/ 1498622 w 1512168"/>
              <a:gd name="connsiteY4" fmla="*/ 1936127 h 2086560"/>
              <a:gd name="connsiteX5" fmla="*/ 1260135 w 1512168"/>
              <a:gd name="connsiteY5" fmla="*/ 2086560 h 2086560"/>
              <a:gd name="connsiteX6" fmla="*/ 252033 w 1512168"/>
              <a:gd name="connsiteY6" fmla="*/ 2086560 h 2086560"/>
              <a:gd name="connsiteX7" fmla="*/ 0 w 1512168"/>
              <a:gd name="connsiteY7" fmla="*/ 1834527 h 2086560"/>
              <a:gd name="connsiteX8" fmla="*/ 0 w 1512168"/>
              <a:gd name="connsiteY8" fmla="*/ 197847 h 2086560"/>
              <a:gd name="connsiteX0" fmla="*/ 0 w 1512168"/>
              <a:gd name="connsiteY0" fmla="*/ 197847 h 2087922"/>
              <a:gd name="connsiteX1" fmla="*/ 252033 w 1512168"/>
              <a:gd name="connsiteY1" fmla="*/ 0 h 2087922"/>
              <a:gd name="connsiteX2" fmla="*/ 1260135 w 1512168"/>
              <a:gd name="connsiteY2" fmla="*/ 0 h 2087922"/>
              <a:gd name="connsiteX3" fmla="*/ 1512168 w 1512168"/>
              <a:gd name="connsiteY3" fmla="*/ 197846 h 2087922"/>
              <a:gd name="connsiteX4" fmla="*/ 1498622 w 1512168"/>
              <a:gd name="connsiteY4" fmla="*/ 1936127 h 2087922"/>
              <a:gd name="connsiteX5" fmla="*/ 1260135 w 1512168"/>
              <a:gd name="connsiteY5" fmla="*/ 2086560 h 2087922"/>
              <a:gd name="connsiteX6" fmla="*/ 252033 w 1512168"/>
              <a:gd name="connsiteY6" fmla="*/ 2086560 h 2087922"/>
              <a:gd name="connsiteX7" fmla="*/ 27093 w 1512168"/>
              <a:gd name="connsiteY7" fmla="*/ 1969994 h 2087922"/>
              <a:gd name="connsiteX8" fmla="*/ 0 w 1512168"/>
              <a:gd name="connsiteY8" fmla="*/ 197847 h 2087922"/>
              <a:gd name="connsiteX0" fmla="*/ 0 w 1512168"/>
              <a:gd name="connsiteY0" fmla="*/ 197847 h 2089153"/>
              <a:gd name="connsiteX1" fmla="*/ 252033 w 1512168"/>
              <a:gd name="connsiteY1" fmla="*/ 0 h 2089153"/>
              <a:gd name="connsiteX2" fmla="*/ 1260135 w 1512168"/>
              <a:gd name="connsiteY2" fmla="*/ 0 h 2089153"/>
              <a:gd name="connsiteX3" fmla="*/ 1512168 w 1512168"/>
              <a:gd name="connsiteY3" fmla="*/ 197846 h 2089153"/>
              <a:gd name="connsiteX4" fmla="*/ 1498622 w 1512168"/>
              <a:gd name="connsiteY4" fmla="*/ 1976767 h 2089153"/>
              <a:gd name="connsiteX5" fmla="*/ 1260135 w 1512168"/>
              <a:gd name="connsiteY5" fmla="*/ 2086560 h 2089153"/>
              <a:gd name="connsiteX6" fmla="*/ 252033 w 1512168"/>
              <a:gd name="connsiteY6" fmla="*/ 2086560 h 2089153"/>
              <a:gd name="connsiteX7" fmla="*/ 27093 w 1512168"/>
              <a:gd name="connsiteY7" fmla="*/ 1969994 h 2089153"/>
              <a:gd name="connsiteX8" fmla="*/ 0 w 1512168"/>
              <a:gd name="connsiteY8" fmla="*/ 197847 h 2089153"/>
              <a:gd name="connsiteX0" fmla="*/ 0 w 1512168"/>
              <a:gd name="connsiteY0" fmla="*/ 197847 h 2087922"/>
              <a:gd name="connsiteX1" fmla="*/ 252033 w 1512168"/>
              <a:gd name="connsiteY1" fmla="*/ 0 h 2087922"/>
              <a:gd name="connsiteX2" fmla="*/ 1260135 w 1512168"/>
              <a:gd name="connsiteY2" fmla="*/ 0 h 2087922"/>
              <a:gd name="connsiteX3" fmla="*/ 1512168 w 1512168"/>
              <a:gd name="connsiteY3" fmla="*/ 197846 h 2087922"/>
              <a:gd name="connsiteX4" fmla="*/ 1505395 w 1512168"/>
              <a:gd name="connsiteY4" fmla="*/ 1969994 h 2087922"/>
              <a:gd name="connsiteX5" fmla="*/ 1260135 w 1512168"/>
              <a:gd name="connsiteY5" fmla="*/ 2086560 h 2087922"/>
              <a:gd name="connsiteX6" fmla="*/ 252033 w 1512168"/>
              <a:gd name="connsiteY6" fmla="*/ 2086560 h 2087922"/>
              <a:gd name="connsiteX7" fmla="*/ 27093 w 1512168"/>
              <a:gd name="connsiteY7" fmla="*/ 1969994 h 2087922"/>
              <a:gd name="connsiteX8" fmla="*/ 0 w 1512168"/>
              <a:gd name="connsiteY8" fmla="*/ 197847 h 2087922"/>
              <a:gd name="connsiteX0" fmla="*/ 0 w 1525910"/>
              <a:gd name="connsiteY0" fmla="*/ 197847 h 2087922"/>
              <a:gd name="connsiteX1" fmla="*/ 252033 w 1525910"/>
              <a:gd name="connsiteY1" fmla="*/ 0 h 2087922"/>
              <a:gd name="connsiteX2" fmla="*/ 1260135 w 1525910"/>
              <a:gd name="connsiteY2" fmla="*/ 0 h 2087922"/>
              <a:gd name="connsiteX3" fmla="*/ 1512168 w 1525910"/>
              <a:gd name="connsiteY3" fmla="*/ 197846 h 2087922"/>
              <a:gd name="connsiteX4" fmla="*/ 1525715 w 1525910"/>
              <a:gd name="connsiteY4" fmla="*/ 1969994 h 2087922"/>
              <a:gd name="connsiteX5" fmla="*/ 1260135 w 1525910"/>
              <a:gd name="connsiteY5" fmla="*/ 2086560 h 2087922"/>
              <a:gd name="connsiteX6" fmla="*/ 252033 w 1525910"/>
              <a:gd name="connsiteY6" fmla="*/ 2086560 h 2087922"/>
              <a:gd name="connsiteX7" fmla="*/ 27093 w 1525910"/>
              <a:gd name="connsiteY7" fmla="*/ 1969994 h 2087922"/>
              <a:gd name="connsiteX8" fmla="*/ 0 w 1525910"/>
              <a:gd name="connsiteY8" fmla="*/ 197847 h 2087922"/>
              <a:gd name="connsiteX0" fmla="*/ 0 w 1525910"/>
              <a:gd name="connsiteY0" fmla="*/ 197847 h 2087922"/>
              <a:gd name="connsiteX1" fmla="*/ 252033 w 1525910"/>
              <a:gd name="connsiteY1" fmla="*/ 0 h 2087922"/>
              <a:gd name="connsiteX2" fmla="*/ 1260135 w 1525910"/>
              <a:gd name="connsiteY2" fmla="*/ 0 h 2087922"/>
              <a:gd name="connsiteX3" fmla="*/ 1512168 w 1525910"/>
              <a:gd name="connsiteY3" fmla="*/ 197846 h 2087922"/>
              <a:gd name="connsiteX4" fmla="*/ 1525715 w 1525910"/>
              <a:gd name="connsiteY4" fmla="*/ 1963221 h 2087922"/>
              <a:gd name="connsiteX5" fmla="*/ 1260135 w 1525910"/>
              <a:gd name="connsiteY5" fmla="*/ 2086560 h 2087922"/>
              <a:gd name="connsiteX6" fmla="*/ 252033 w 1525910"/>
              <a:gd name="connsiteY6" fmla="*/ 2086560 h 2087922"/>
              <a:gd name="connsiteX7" fmla="*/ 27093 w 1525910"/>
              <a:gd name="connsiteY7" fmla="*/ 1969994 h 2087922"/>
              <a:gd name="connsiteX8" fmla="*/ 0 w 1525910"/>
              <a:gd name="connsiteY8" fmla="*/ 197847 h 208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5910" h="2087922">
                <a:moveTo>
                  <a:pt x="0" y="197847"/>
                </a:moveTo>
                <a:cubicBezTo>
                  <a:pt x="0" y="58653"/>
                  <a:pt x="112839" y="0"/>
                  <a:pt x="252033" y="0"/>
                </a:cubicBezTo>
                <a:lnTo>
                  <a:pt x="1260135" y="0"/>
                </a:lnTo>
                <a:cubicBezTo>
                  <a:pt x="1399329" y="0"/>
                  <a:pt x="1512168" y="58652"/>
                  <a:pt x="1512168" y="197846"/>
                </a:cubicBezTo>
                <a:cubicBezTo>
                  <a:pt x="1509910" y="788562"/>
                  <a:pt x="1527973" y="1372505"/>
                  <a:pt x="1525715" y="1963221"/>
                </a:cubicBezTo>
                <a:cubicBezTo>
                  <a:pt x="1525715" y="2102415"/>
                  <a:pt x="1399329" y="2086560"/>
                  <a:pt x="1260135" y="2086560"/>
                </a:cubicBezTo>
                <a:lnTo>
                  <a:pt x="252033" y="2086560"/>
                </a:lnTo>
                <a:cubicBezTo>
                  <a:pt x="112839" y="2086560"/>
                  <a:pt x="27093" y="2109188"/>
                  <a:pt x="27093" y="1969994"/>
                </a:cubicBezTo>
                <a:lnTo>
                  <a:pt x="0" y="19784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600"/>
              </a:spcBef>
            </a:pPr>
            <a:r>
              <a:rPr lang="zh-TW" altLang="en-US" sz="1600" b="1" dirty="0" smtClean="0">
                <a:solidFill>
                  <a:schemeClr val="accent5">
                    <a:lumMod val="50000"/>
                  </a:schemeClr>
                </a:solidFill>
              </a:rPr>
              <a:t>學習成果</a:t>
            </a:r>
            <a:endParaRPr lang="en-US" altLang="zh-TW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zh-TW" altLang="en-US" sz="1600" b="1" dirty="0" smtClean="0">
                <a:solidFill>
                  <a:schemeClr val="accent5">
                    <a:lumMod val="50000"/>
                  </a:schemeClr>
                </a:solidFill>
              </a:rPr>
              <a:t>提交人員</a:t>
            </a:r>
            <a:endParaRPr lang="zh-TW" altLang="en-US" sz="16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圓角矩形 40"/>
          <p:cNvSpPr/>
          <p:nvPr/>
        </p:nvSpPr>
        <p:spPr>
          <a:xfrm>
            <a:off x="2700629" y="4036925"/>
            <a:ext cx="1352370" cy="60367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查詢學生學習成果勾</a:t>
            </a:r>
            <a:r>
              <a:rPr lang="zh-TW" altLang="en-US" sz="1400" b="1" dirty="0">
                <a:ln w="0"/>
                <a:solidFill>
                  <a:schemeClr val="bg1"/>
                </a:solidFill>
              </a:rPr>
              <a:t>選</a:t>
            </a:r>
          </a:p>
        </p:txBody>
      </p:sp>
      <p:sp>
        <p:nvSpPr>
          <p:cNvPr id="43" name="圓角矩形 42"/>
          <p:cNvSpPr/>
          <p:nvPr/>
        </p:nvSpPr>
        <p:spPr>
          <a:xfrm>
            <a:off x="2700628" y="3336385"/>
            <a:ext cx="1352370" cy="60920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上傳學習成果</a:t>
            </a:r>
            <a:endParaRPr lang="en-US" altLang="zh-TW" sz="1400" b="1" dirty="0" smtClean="0">
              <a:ln w="0"/>
              <a:solidFill>
                <a:schemeClr val="bg1"/>
              </a:solidFill>
            </a:endParaRPr>
          </a:p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至教育部單位</a:t>
            </a:r>
            <a:endParaRPr lang="zh-TW" altLang="en-US" sz="1400" b="1" dirty="0">
              <a:ln w="0"/>
              <a:solidFill>
                <a:schemeClr val="bg1"/>
              </a:solidFill>
            </a:endParaRPr>
          </a:p>
        </p:txBody>
      </p:sp>
      <p:sp>
        <p:nvSpPr>
          <p:cNvPr id="45" name="圓角矩形 38"/>
          <p:cNvSpPr/>
          <p:nvPr/>
        </p:nvSpPr>
        <p:spPr>
          <a:xfrm>
            <a:off x="4210755" y="2697584"/>
            <a:ext cx="1525910" cy="2222978"/>
          </a:xfrm>
          <a:custGeom>
            <a:avLst/>
            <a:gdLst>
              <a:gd name="connsiteX0" fmla="*/ 0 w 1512168"/>
              <a:gd name="connsiteY0" fmla="*/ 252033 h 2086560"/>
              <a:gd name="connsiteX1" fmla="*/ 252033 w 1512168"/>
              <a:gd name="connsiteY1" fmla="*/ 0 h 2086560"/>
              <a:gd name="connsiteX2" fmla="*/ 1260135 w 1512168"/>
              <a:gd name="connsiteY2" fmla="*/ 0 h 2086560"/>
              <a:gd name="connsiteX3" fmla="*/ 1512168 w 1512168"/>
              <a:gd name="connsiteY3" fmla="*/ 252033 h 2086560"/>
              <a:gd name="connsiteX4" fmla="*/ 1512168 w 1512168"/>
              <a:gd name="connsiteY4" fmla="*/ 1834527 h 2086560"/>
              <a:gd name="connsiteX5" fmla="*/ 1260135 w 1512168"/>
              <a:gd name="connsiteY5" fmla="*/ 2086560 h 2086560"/>
              <a:gd name="connsiteX6" fmla="*/ 252033 w 1512168"/>
              <a:gd name="connsiteY6" fmla="*/ 2086560 h 2086560"/>
              <a:gd name="connsiteX7" fmla="*/ 0 w 1512168"/>
              <a:gd name="connsiteY7" fmla="*/ 1834527 h 2086560"/>
              <a:gd name="connsiteX8" fmla="*/ 0 w 1512168"/>
              <a:gd name="connsiteY8" fmla="*/ 252033 h 2086560"/>
              <a:gd name="connsiteX0" fmla="*/ 0 w 1512168"/>
              <a:gd name="connsiteY0" fmla="*/ 197847 h 2086560"/>
              <a:gd name="connsiteX1" fmla="*/ 252033 w 1512168"/>
              <a:gd name="connsiteY1" fmla="*/ 0 h 2086560"/>
              <a:gd name="connsiteX2" fmla="*/ 1260135 w 1512168"/>
              <a:gd name="connsiteY2" fmla="*/ 0 h 2086560"/>
              <a:gd name="connsiteX3" fmla="*/ 1512168 w 1512168"/>
              <a:gd name="connsiteY3" fmla="*/ 252033 h 2086560"/>
              <a:gd name="connsiteX4" fmla="*/ 1512168 w 1512168"/>
              <a:gd name="connsiteY4" fmla="*/ 1834527 h 2086560"/>
              <a:gd name="connsiteX5" fmla="*/ 1260135 w 1512168"/>
              <a:gd name="connsiteY5" fmla="*/ 2086560 h 2086560"/>
              <a:gd name="connsiteX6" fmla="*/ 252033 w 1512168"/>
              <a:gd name="connsiteY6" fmla="*/ 2086560 h 2086560"/>
              <a:gd name="connsiteX7" fmla="*/ 0 w 1512168"/>
              <a:gd name="connsiteY7" fmla="*/ 1834527 h 2086560"/>
              <a:gd name="connsiteX8" fmla="*/ 0 w 1512168"/>
              <a:gd name="connsiteY8" fmla="*/ 197847 h 2086560"/>
              <a:gd name="connsiteX0" fmla="*/ 0 w 1512168"/>
              <a:gd name="connsiteY0" fmla="*/ 197847 h 2086560"/>
              <a:gd name="connsiteX1" fmla="*/ 252033 w 1512168"/>
              <a:gd name="connsiteY1" fmla="*/ 0 h 2086560"/>
              <a:gd name="connsiteX2" fmla="*/ 1260135 w 1512168"/>
              <a:gd name="connsiteY2" fmla="*/ 0 h 2086560"/>
              <a:gd name="connsiteX3" fmla="*/ 1512168 w 1512168"/>
              <a:gd name="connsiteY3" fmla="*/ 197846 h 2086560"/>
              <a:gd name="connsiteX4" fmla="*/ 1512168 w 1512168"/>
              <a:gd name="connsiteY4" fmla="*/ 1834527 h 2086560"/>
              <a:gd name="connsiteX5" fmla="*/ 1260135 w 1512168"/>
              <a:gd name="connsiteY5" fmla="*/ 2086560 h 2086560"/>
              <a:gd name="connsiteX6" fmla="*/ 252033 w 1512168"/>
              <a:gd name="connsiteY6" fmla="*/ 2086560 h 2086560"/>
              <a:gd name="connsiteX7" fmla="*/ 0 w 1512168"/>
              <a:gd name="connsiteY7" fmla="*/ 1834527 h 2086560"/>
              <a:gd name="connsiteX8" fmla="*/ 0 w 1512168"/>
              <a:gd name="connsiteY8" fmla="*/ 197847 h 2086560"/>
              <a:gd name="connsiteX0" fmla="*/ 0 w 1512168"/>
              <a:gd name="connsiteY0" fmla="*/ 197847 h 2086560"/>
              <a:gd name="connsiteX1" fmla="*/ 252033 w 1512168"/>
              <a:gd name="connsiteY1" fmla="*/ 0 h 2086560"/>
              <a:gd name="connsiteX2" fmla="*/ 1260135 w 1512168"/>
              <a:gd name="connsiteY2" fmla="*/ 0 h 2086560"/>
              <a:gd name="connsiteX3" fmla="*/ 1512168 w 1512168"/>
              <a:gd name="connsiteY3" fmla="*/ 197846 h 2086560"/>
              <a:gd name="connsiteX4" fmla="*/ 1498622 w 1512168"/>
              <a:gd name="connsiteY4" fmla="*/ 1936127 h 2086560"/>
              <a:gd name="connsiteX5" fmla="*/ 1260135 w 1512168"/>
              <a:gd name="connsiteY5" fmla="*/ 2086560 h 2086560"/>
              <a:gd name="connsiteX6" fmla="*/ 252033 w 1512168"/>
              <a:gd name="connsiteY6" fmla="*/ 2086560 h 2086560"/>
              <a:gd name="connsiteX7" fmla="*/ 0 w 1512168"/>
              <a:gd name="connsiteY7" fmla="*/ 1834527 h 2086560"/>
              <a:gd name="connsiteX8" fmla="*/ 0 w 1512168"/>
              <a:gd name="connsiteY8" fmla="*/ 197847 h 2086560"/>
              <a:gd name="connsiteX0" fmla="*/ 0 w 1512168"/>
              <a:gd name="connsiteY0" fmla="*/ 197847 h 2087922"/>
              <a:gd name="connsiteX1" fmla="*/ 252033 w 1512168"/>
              <a:gd name="connsiteY1" fmla="*/ 0 h 2087922"/>
              <a:gd name="connsiteX2" fmla="*/ 1260135 w 1512168"/>
              <a:gd name="connsiteY2" fmla="*/ 0 h 2087922"/>
              <a:gd name="connsiteX3" fmla="*/ 1512168 w 1512168"/>
              <a:gd name="connsiteY3" fmla="*/ 197846 h 2087922"/>
              <a:gd name="connsiteX4" fmla="*/ 1498622 w 1512168"/>
              <a:gd name="connsiteY4" fmla="*/ 1936127 h 2087922"/>
              <a:gd name="connsiteX5" fmla="*/ 1260135 w 1512168"/>
              <a:gd name="connsiteY5" fmla="*/ 2086560 h 2087922"/>
              <a:gd name="connsiteX6" fmla="*/ 252033 w 1512168"/>
              <a:gd name="connsiteY6" fmla="*/ 2086560 h 2087922"/>
              <a:gd name="connsiteX7" fmla="*/ 27093 w 1512168"/>
              <a:gd name="connsiteY7" fmla="*/ 1969994 h 2087922"/>
              <a:gd name="connsiteX8" fmla="*/ 0 w 1512168"/>
              <a:gd name="connsiteY8" fmla="*/ 197847 h 2087922"/>
              <a:gd name="connsiteX0" fmla="*/ 0 w 1512168"/>
              <a:gd name="connsiteY0" fmla="*/ 197847 h 2089153"/>
              <a:gd name="connsiteX1" fmla="*/ 252033 w 1512168"/>
              <a:gd name="connsiteY1" fmla="*/ 0 h 2089153"/>
              <a:gd name="connsiteX2" fmla="*/ 1260135 w 1512168"/>
              <a:gd name="connsiteY2" fmla="*/ 0 h 2089153"/>
              <a:gd name="connsiteX3" fmla="*/ 1512168 w 1512168"/>
              <a:gd name="connsiteY3" fmla="*/ 197846 h 2089153"/>
              <a:gd name="connsiteX4" fmla="*/ 1498622 w 1512168"/>
              <a:gd name="connsiteY4" fmla="*/ 1976767 h 2089153"/>
              <a:gd name="connsiteX5" fmla="*/ 1260135 w 1512168"/>
              <a:gd name="connsiteY5" fmla="*/ 2086560 h 2089153"/>
              <a:gd name="connsiteX6" fmla="*/ 252033 w 1512168"/>
              <a:gd name="connsiteY6" fmla="*/ 2086560 h 2089153"/>
              <a:gd name="connsiteX7" fmla="*/ 27093 w 1512168"/>
              <a:gd name="connsiteY7" fmla="*/ 1969994 h 2089153"/>
              <a:gd name="connsiteX8" fmla="*/ 0 w 1512168"/>
              <a:gd name="connsiteY8" fmla="*/ 197847 h 2089153"/>
              <a:gd name="connsiteX0" fmla="*/ 0 w 1512168"/>
              <a:gd name="connsiteY0" fmla="*/ 197847 h 2087922"/>
              <a:gd name="connsiteX1" fmla="*/ 252033 w 1512168"/>
              <a:gd name="connsiteY1" fmla="*/ 0 h 2087922"/>
              <a:gd name="connsiteX2" fmla="*/ 1260135 w 1512168"/>
              <a:gd name="connsiteY2" fmla="*/ 0 h 2087922"/>
              <a:gd name="connsiteX3" fmla="*/ 1512168 w 1512168"/>
              <a:gd name="connsiteY3" fmla="*/ 197846 h 2087922"/>
              <a:gd name="connsiteX4" fmla="*/ 1505395 w 1512168"/>
              <a:gd name="connsiteY4" fmla="*/ 1969994 h 2087922"/>
              <a:gd name="connsiteX5" fmla="*/ 1260135 w 1512168"/>
              <a:gd name="connsiteY5" fmla="*/ 2086560 h 2087922"/>
              <a:gd name="connsiteX6" fmla="*/ 252033 w 1512168"/>
              <a:gd name="connsiteY6" fmla="*/ 2086560 h 2087922"/>
              <a:gd name="connsiteX7" fmla="*/ 27093 w 1512168"/>
              <a:gd name="connsiteY7" fmla="*/ 1969994 h 2087922"/>
              <a:gd name="connsiteX8" fmla="*/ 0 w 1512168"/>
              <a:gd name="connsiteY8" fmla="*/ 197847 h 2087922"/>
              <a:gd name="connsiteX0" fmla="*/ 0 w 1525910"/>
              <a:gd name="connsiteY0" fmla="*/ 197847 h 2087922"/>
              <a:gd name="connsiteX1" fmla="*/ 252033 w 1525910"/>
              <a:gd name="connsiteY1" fmla="*/ 0 h 2087922"/>
              <a:gd name="connsiteX2" fmla="*/ 1260135 w 1525910"/>
              <a:gd name="connsiteY2" fmla="*/ 0 h 2087922"/>
              <a:gd name="connsiteX3" fmla="*/ 1512168 w 1525910"/>
              <a:gd name="connsiteY3" fmla="*/ 197846 h 2087922"/>
              <a:gd name="connsiteX4" fmla="*/ 1525715 w 1525910"/>
              <a:gd name="connsiteY4" fmla="*/ 1969994 h 2087922"/>
              <a:gd name="connsiteX5" fmla="*/ 1260135 w 1525910"/>
              <a:gd name="connsiteY5" fmla="*/ 2086560 h 2087922"/>
              <a:gd name="connsiteX6" fmla="*/ 252033 w 1525910"/>
              <a:gd name="connsiteY6" fmla="*/ 2086560 h 2087922"/>
              <a:gd name="connsiteX7" fmla="*/ 27093 w 1525910"/>
              <a:gd name="connsiteY7" fmla="*/ 1969994 h 2087922"/>
              <a:gd name="connsiteX8" fmla="*/ 0 w 1525910"/>
              <a:gd name="connsiteY8" fmla="*/ 197847 h 2087922"/>
              <a:gd name="connsiteX0" fmla="*/ 0 w 1525910"/>
              <a:gd name="connsiteY0" fmla="*/ 197847 h 2087922"/>
              <a:gd name="connsiteX1" fmla="*/ 252033 w 1525910"/>
              <a:gd name="connsiteY1" fmla="*/ 0 h 2087922"/>
              <a:gd name="connsiteX2" fmla="*/ 1260135 w 1525910"/>
              <a:gd name="connsiteY2" fmla="*/ 0 h 2087922"/>
              <a:gd name="connsiteX3" fmla="*/ 1512168 w 1525910"/>
              <a:gd name="connsiteY3" fmla="*/ 197846 h 2087922"/>
              <a:gd name="connsiteX4" fmla="*/ 1525715 w 1525910"/>
              <a:gd name="connsiteY4" fmla="*/ 1963221 h 2087922"/>
              <a:gd name="connsiteX5" fmla="*/ 1260135 w 1525910"/>
              <a:gd name="connsiteY5" fmla="*/ 2086560 h 2087922"/>
              <a:gd name="connsiteX6" fmla="*/ 252033 w 1525910"/>
              <a:gd name="connsiteY6" fmla="*/ 2086560 h 2087922"/>
              <a:gd name="connsiteX7" fmla="*/ 27093 w 1525910"/>
              <a:gd name="connsiteY7" fmla="*/ 1969994 h 2087922"/>
              <a:gd name="connsiteX8" fmla="*/ 0 w 1525910"/>
              <a:gd name="connsiteY8" fmla="*/ 197847 h 208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5910" h="2087922">
                <a:moveTo>
                  <a:pt x="0" y="197847"/>
                </a:moveTo>
                <a:cubicBezTo>
                  <a:pt x="0" y="58653"/>
                  <a:pt x="112839" y="0"/>
                  <a:pt x="252033" y="0"/>
                </a:cubicBezTo>
                <a:lnTo>
                  <a:pt x="1260135" y="0"/>
                </a:lnTo>
                <a:cubicBezTo>
                  <a:pt x="1399329" y="0"/>
                  <a:pt x="1512168" y="58652"/>
                  <a:pt x="1512168" y="197846"/>
                </a:cubicBezTo>
                <a:cubicBezTo>
                  <a:pt x="1509910" y="788562"/>
                  <a:pt x="1527973" y="1372505"/>
                  <a:pt x="1525715" y="1963221"/>
                </a:cubicBezTo>
                <a:cubicBezTo>
                  <a:pt x="1525715" y="2102415"/>
                  <a:pt x="1399329" y="2086560"/>
                  <a:pt x="1260135" y="2086560"/>
                </a:cubicBezTo>
                <a:lnTo>
                  <a:pt x="252033" y="2086560"/>
                </a:lnTo>
                <a:cubicBezTo>
                  <a:pt x="112839" y="2086560"/>
                  <a:pt x="27093" y="2109188"/>
                  <a:pt x="27093" y="1969994"/>
                </a:cubicBezTo>
                <a:lnTo>
                  <a:pt x="0" y="19784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1600" b="1" dirty="0" smtClean="0">
                <a:solidFill>
                  <a:schemeClr val="accent5">
                    <a:lumMod val="50000"/>
                  </a:schemeClr>
                </a:solidFill>
              </a:rPr>
              <a:t>多元表</a:t>
            </a: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</a:rPr>
              <a:t>現</a:t>
            </a:r>
            <a:endParaRPr lang="en-US" altLang="zh-TW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zh-TW" altLang="en-US" sz="1600" b="1" dirty="0" smtClean="0">
                <a:solidFill>
                  <a:schemeClr val="accent5">
                    <a:lumMod val="50000"/>
                  </a:schemeClr>
                </a:solidFill>
              </a:rPr>
              <a:t>提交人員</a:t>
            </a:r>
            <a:endParaRPr lang="zh-TW" altLang="en-US" sz="16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圓角矩形 45"/>
          <p:cNvSpPr/>
          <p:nvPr/>
        </p:nvSpPr>
        <p:spPr>
          <a:xfrm>
            <a:off x="4311442" y="4036784"/>
            <a:ext cx="1368152" cy="60677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查詢學生多元表現勾</a:t>
            </a:r>
            <a:r>
              <a:rPr lang="zh-TW" altLang="en-US" sz="1400" b="1" dirty="0">
                <a:ln w="0"/>
                <a:solidFill>
                  <a:schemeClr val="bg1"/>
                </a:solidFill>
              </a:rPr>
              <a:t>選</a:t>
            </a:r>
          </a:p>
        </p:txBody>
      </p:sp>
      <p:sp>
        <p:nvSpPr>
          <p:cNvPr id="47" name="圓角矩形 46"/>
          <p:cNvSpPr/>
          <p:nvPr/>
        </p:nvSpPr>
        <p:spPr>
          <a:xfrm>
            <a:off x="4308908" y="3336385"/>
            <a:ext cx="1370686" cy="60920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上傳多元表現</a:t>
            </a:r>
            <a:endParaRPr lang="en-US" altLang="zh-TW" sz="1400" b="1" dirty="0" smtClean="0">
              <a:ln w="0"/>
              <a:solidFill>
                <a:schemeClr val="bg1"/>
              </a:solidFill>
            </a:endParaRPr>
          </a:p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至教育部單位</a:t>
            </a:r>
            <a:endParaRPr lang="zh-TW" altLang="en-US" sz="1400" b="1" dirty="0">
              <a:ln w="0"/>
              <a:solidFill>
                <a:schemeClr val="bg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184220" y="5710792"/>
            <a:ext cx="5355655" cy="38193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TW" altLang="en-US" sz="1600" b="1" dirty="0" smtClean="0">
                <a:latin typeface="微軟正黑體" panose="020B0604030504040204" pitchFamily="34" charset="-120"/>
              </a:rPr>
              <a:t>導師、授課教師、輔導教師權限由校務行政系統自動帶入</a:t>
            </a:r>
            <a:endParaRPr lang="en-US" altLang="zh-TW" sz="1600" b="1" dirty="0">
              <a:latin typeface="微軟正黑體" panose="020B0604030504040204" pitchFamily="34" charset="-120"/>
            </a:endParaRPr>
          </a:p>
        </p:txBody>
      </p:sp>
      <p:sp>
        <p:nvSpPr>
          <p:cNvPr id="49" name="圓角矩形 48"/>
          <p:cNvSpPr/>
          <p:nvPr/>
        </p:nvSpPr>
        <p:spPr>
          <a:xfrm>
            <a:off x="6289142" y="2566470"/>
            <a:ext cx="1753159" cy="31347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學習成果上傳數量</a:t>
            </a:r>
            <a:endParaRPr lang="zh-TW" altLang="en-US" sz="1400" b="1" dirty="0">
              <a:ln w="0"/>
              <a:solidFill>
                <a:schemeClr val="bg1"/>
              </a:solidFill>
            </a:endParaRPr>
          </a:p>
        </p:txBody>
      </p:sp>
      <p:sp>
        <p:nvSpPr>
          <p:cNvPr id="50" name="圓角矩形 49"/>
          <p:cNvSpPr/>
          <p:nvPr/>
        </p:nvSpPr>
        <p:spPr>
          <a:xfrm>
            <a:off x="6289143" y="2921879"/>
            <a:ext cx="1764860" cy="31347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ln w="0"/>
                <a:solidFill>
                  <a:schemeClr val="bg1"/>
                </a:solidFill>
              </a:rPr>
              <a:t>審核學習成果時</a:t>
            </a:r>
            <a:r>
              <a:rPr lang="zh-TW" altLang="en-US" sz="1400" b="1" dirty="0">
                <a:ln w="0"/>
                <a:solidFill>
                  <a:schemeClr val="bg1"/>
                </a:solidFill>
              </a:rPr>
              <a:t>數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後臺功能說明</a:t>
            </a:r>
            <a:r>
              <a:rPr lang="en-US" altLang="zh-TW" dirty="0" smtClean="0"/>
              <a:t>-</a:t>
            </a:r>
            <a:r>
              <a:rPr lang="zh-TW" altLang="en-US" dirty="0" smtClean="0"/>
              <a:t>校管理者</a:t>
            </a:r>
            <a:r>
              <a:rPr lang="en-US" altLang="zh-TW" dirty="0" smtClean="0"/>
              <a:t>(</a:t>
            </a:r>
            <a:r>
              <a:rPr lang="zh-TW" altLang="en-US" dirty="0" smtClean="0"/>
              <a:t>總</a:t>
            </a:r>
            <a:r>
              <a:rPr lang="zh-TW" altLang="en-US" dirty="0"/>
              <a:t>功</a:t>
            </a:r>
            <a:r>
              <a:rPr lang="zh-TW" altLang="en-US" dirty="0" smtClean="0"/>
              <a:t>能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22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084293" y="6547531"/>
            <a:ext cx="453154" cy="222531"/>
          </a:xfrm>
        </p:spPr>
        <p:txBody>
          <a:bodyPr/>
          <a:lstStyle/>
          <a:p>
            <a:r>
              <a:rPr lang="en-US" altLang="zh-TW" dirty="0" smtClean="0"/>
              <a:t>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7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生涯履歷 Ⓒ 巨耀資訊顧問有限公司  </a:t>
            </a:r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學習成果提交人員畫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面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" y="1159232"/>
            <a:ext cx="7505700" cy="45243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329" y="4806360"/>
            <a:ext cx="5953125" cy="15310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577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生涯履歷 Ⓒ 巨耀資訊顧問有限公司  </a:t>
            </a:r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多元表現提交人員畫面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75" y="1130656"/>
            <a:ext cx="7410450" cy="4552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565" y="4964194"/>
            <a:ext cx="5934075" cy="14388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97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0768"/>
            <a:ext cx="8830504" cy="422656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501912" y="4581128"/>
            <a:ext cx="532859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lvl="1"/>
            <a:r>
              <a:rPr lang="zh-TW" altLang="en-US" sz="1600" b="1" dirty="0" smtClean="0">
                <a:latin typeface="微軟正黑體" panose="020B0604030504040204" pitchFamily="34" charset="-120"/>
              </a:rPr>
              <a:t>註：各校於</a:t>
            </a:r>
            <a:r>
              <a:rPr lang="zh-TW" altLang="en-US" sz="1600" b="1" dirty="0" smtClean="0">
                <a:solidFill>
                  <a:srgbClr val="FF5050"/>
                </a:solidFill>
                <a:latin typeface="微軟正黑體" panose="020B0604030504040204" pitchFamily="34" charset="-120"/>
              </a:rPr>
              <a:t>「學生學習歷程檔案系統」</a:t>
            </a:r>
            <a:r>
              <a:rPr lang="zh-TW" altLang="en-US" sz="1600" b="1" dirty="0" smtClean="0">
                <a:latin typeface="微軟正黑體" panose="020B0604030504040204" pitchFamily="34" charset="-120"/>
              </a:rPr>
              <a:t>可</a:t>
            </a:r>
            <a:r>
              <a:rPr lang="zh-TW" altLang="en-US" sz="1600" b="1" dirty="0" smtClean="0">
                <a:solidFill>
                  <a:srgbClr val="FF5050"/>
                </a:solidFill>
                <a:latin typeface="微軟正黑體" panose="020B0604030504040204" pitchFamily="34" charset="-120"/>
              </a:rPr>
              <a:t>自行設定</a:t>
            </a:r>
            <a:r>
              <a:rPr lang="zh-TW" altLang="en-US" sz="1600" b="1" dirty="0" smtClean="0">
                <a:latin typeface="微軟正黑體" panose="020B0604030504040204" pitchFamily="34" charset="-120"/>
              </a:rPr>
              <a:t>學生每學期學習成果上傳數量，</a:t>
            </a:r>
            <a:r>
              <a:rPr lang="zh-TW" altLang="en-US" sz="1600" b="1" dirty="0" smtClean="0">
                <a:solidFill>
                  <a:srgbClr val="0070C0"/>
                </a:solidFill>
                <a:latin typeface="微軟正黑體" panose="020B0604030504040204" pitchFamily="34" charset="-120"/>
              </a:rPr>
              <a:t>最後學生於各校指定時間內，自行勾選</a:t>
            </a:r>
            <a:r>
              <a:rPr lang="en-US" altLang="zh-TW" sz="1600" b="1" dirty="0" smtClean="0">
                <a:solidFill>
                  <a:srgbClr val="0070C0"/>
                </a:solidFill>
                <a:latin typeface="微軟正黑體" panose="020B0604030504040204" pitchFamily="34" charset="-120"/>
              </a:rPr>
              <a:t>3</a:t>
            </a:r>
            <a:r>
              <a:rPr lang="zh-TW" altLang="en-US" sz="1600" b="1" dirty="0" smtClean="0">
                <a:solidFill>
                  <a:srgbClr val="0070C0"/>
                </a:solidFill>
                <a:latin typeface="微軟正黑體" panose="020B0604030504040204" pitchFamily="34" charset="-120"/>
              </a:rPr>
              <a:t>份（規定）上傳至國教署</a:t>
            </a:r>
            <a:r>
              <a:rPr lang="zh-TW" altLang="en-US" sz="1600" b="1" dirty="0" smtClean="0">
                <a:latin typeface="微軟正黑體" panose="020B0604030504040204" pitchFamily="34" charset="-120"/>
              </a:rPr>
              <a:t>。</a:t>
            </a:r>
            <a:endParaRPr lang="en-US" altLang="zh-TW" sz="1600" b="1" dirty="0">
              <a:latin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校管理者畫面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084293" y="6547531"/>
            <a:ext cx="453154" cy="222531"/>
          </a:xfrm>
        </p:spPr>
        <p:txBody>
          <a:bodyPr/>
          <a:lstStyle/>
          <a:p>
            <a:r>
              <a:rPr lang="en-US" altLang="zh-TW" dirty="0" smtClean="0"/>
              <a:t>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7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生涯履歷 Ⓒ 巨耀資訊顧問有限公司  </a:t>
            </a:r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功能說明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系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統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管理者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3" name="圓角矩形 42"/>
          <p:cNvSpPr/>
          <p:nvPr/>
        </p:nvSpPr>
        <p:spPr>
          <a:xfrm>
            <a:off x="1084085" y="2587460"/>
            <a:ext cx="1977770" cy="4653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維護校系博覽會</a:t>
            </a:r>
            <a:endParaRPr lang="zh-TW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1437625" y="1985342"/>
            <a:ext cx="1162988" cy="5725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首頁設定</a:t>
            </a:r>
            <a:endParaRPr lang="zh-TW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3698479" y="1985342"/>
            <a:ext cx="1436873" cy="5725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查詢</a:t>
            </a:r>
            <a:endParaRPr lang="zh-TW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1084085" y="3058158"/>
            <a:ext cx="1977770" cy="4570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維護優良範本</a:t>
            </a:r>
            <a:endParaRPr lang="zh-TW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3665201" y="1085296"/>
            <a:ext cx="1503431" cy="4759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系</a:t>
            </a:r>
            <a:r>
              <a:rPr lang="zh-TW" altLang="en-US" sz="2000" dirty="0"/>
              <a:t>統</a:t>
            </a:r>
            <a:r>
              <a:rPr lang="zh-TW" altLang="en-US" sz="2000" dirty="0" smtClean="0"/>
              <a:t>管理者</a:t>
            </a:r>
            <a:endParaRPr lang="zh-TW" alt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4" name="直線接點 23"/>
          <p:cNvCxnSpPr>
            <a:stCxn id="20" idx="2"/>
            <a:endCxn id="13" idx="0"/>
          </p:cNvCxnSpPr>
          <p:nvPr/>
        </p:nvCxnSpPr>
        <p:spPr>
          <a:xfrm flipH="1">
            <a:off x="2019119" y="1561252"/>
            <a:ext cx="2397798" cy="42409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>
            <a:stCxn id="20" idx="2"/>
            <a:endCxn id="14" idx="0"/>
          </p:cNvCxnSpPr>
          <p:nvPr/>
        </p:nvCxnSpPr>
        <p:spPr>
          <a:xfrm flipH="1">
            <a:off x="4416916" y="1561252"/>
            <a:ext cx="1" cy="42409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20" idx="2"/>
            <a:endCxn id="32" idx="0"/>
          </p:cNvCxnSpPr>
          <p:nvPr/>
        </p:nvCxnSpPr>
        <p:spPr>
          <a:xfrm>
            <a:off x="4416917" y="1561252"/>
            <a:ext cx="2619788" cy="42409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圓角矩形 31"/>
          <p:cNvSpPr/>
          <p:nvPr/>
        </p:nvSpPr>
        <p:spPr>
          <a:xfrm>
            <a:off x="6318268" y="1985342"/>
            <a:ext cx="1436873" cy="5725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系統管理</a:t>
            </a:r>
            <a:endParaRPr lang="zh-TW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圓角矩形 37"/>
          <p:cNvSpPr/>
          <p:nvPr/>
        </p:nvSpPr>
        <p:spPr>
          <a:xfrm>
            <a:off x="1084085" y="3513312"/>
            <a:ext cx="1977770" cy="4570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333333"/>
                </a:solidFill>
                <a:latin typeface="微軟正黑體" panose="020B0604030504040204" pitchFamily="34" charset="-120"/>
              </a:rPr>
              <a:t>維護最新提醒</a:t>
            </a:r>
            <a:endParaRPr lang="zh-TW" altLang="en-US" dirty="0"/>
          </a:p>
        </p:txBody>
      </p:sp>
      <p:sp>
        <p:nvSpPr>
          <p:cNvPr id="39" name="圓角矩形 38"/>
          <p:cNvSpPr/>
          <p:nvPr/>
        </p:nvSpPr>
        <p:spPr>
          <a:xfrm>
            <a:off x="1084085" y="3968466"/>
            <a:ext cx="1977770" cy="4570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維護營隊活動</a:t>
            </a:r>
          </a:p>
        </p:txBody>
      </p:sp>
      <p:sp>
        <p:nvSpPr>
          <p:cNvPr id="40" name="圓角矩形 39"/>
          <p:cNvSpPr/>
          <p:nvPr/>
        </p:nvSpPr>
        <p:spPr>
          <a:xfrm>
            <a:off x="1084085" y="4431943"/>
            <a:ext cx="1977770" cy="4767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700" dirty="0"/>
              <a:t>上傳校友備審資料</a:t>
            </a:r>
          </a:p>
        </p:txBody>
      </p:sp>
      <p:sp>
        <p:nvSpPr>
          <p:cNvPr id="41" name="圓角矩形 40"/>
          <p:cNvSpPr/>
          <p:nvPr/>
        </p:nvSpPr>
        <p:spPr>
          <a:xfrm>
            <a:off x="1084085" y="4908671"/>
            <a:ext cx="1977770" cy="4767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700" dirty="0"/>
              <a:t>查詢校友備審資料</a:t>
            </a:r>
          </a:p>
        </p:txBody>
      </p:sp>
      <p:sp>
        <p:nvSpPr>
          <p:cNvPr id="42" name="圓角矩形 41"/>
          <p:cNvSpPr/>
          <p:nvPr/>
        </p:nvSpPr>
        <p:spPr>
          <a:xfrm>
            <a:off x="1084085" y="5384338"/>
            <a:ext cx="1977770" cy="3408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333333"/>
                </a:solidFill>
                <a:latin typeface="微軟正黑體" panose="020B0604030504040204" pitchFamily="34" charset="-120"/>
              </a:rPr>
              <a:t>維護</a:t>
            </a:r>
            <a:r>
              <a:rPr lang="en-US" altLang="zh-TW" dirty="0">
                <a:solidFill>
                  <a:srgbClr val="333333"/>
                </a:solidFill>
                <a:latin typeface="微軟正黑體" panose="020B0604030504040204" pitchFamily="34" charset="-120"/>
              </a:rPr>
              <a:t>Q&amp;A</a:t>
            </a:r>
            <a:endParaRPr lang="zh-TW" altLang="en-US" dirty="0"/>
          </a:p>
        </p:txBody>
      </p:sp>
      <p:sp>
        <p:nvSpPr>
          <p:cNvPr id="44" name="圓角矩形 43"/>
          <p:cNvSpPr/>
          <p:nvPr/>
        </p:nvSpPr>
        <p:spPr>
          <a:xfrm>
            <a:off x="1084085" y="5759529"/>
            <a:ext cx="1977770" cy="6063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700" dirty="0"/>
              <a:t>維護大學申請營隊活動帳號</a:t>
            </a:r>
          </a:p>
        </p:txBody>
      </p:sp>
      <p:sp>
        <p:nvSpPr>
          <p:cNvPr id="45" name="圓角矩形 44"/>
          <p:cNvSpPr/>
          <p:nvPr/>
        </p:nvSpPr>
        <p:spPr>
          <a:xfrm>
            <a:off x="3502611" y="2587459"/>
            <a:ext cx="1870068" cy="5777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系統登入及操作記錄</a:t>
            </a:r>
          </a:p>
        </p:txBody>
      </p:sp>
      <p:sp>
        <p:nvSpPr>
          <p:cNvPr id="46" name="圓角矩形 45"/>
          <p:cNvSpPr/>
          <p:nvPr/>
        </p:nvSpPr>
        <p:spPr>
          <a:xfrm>
            <a:off x="3502611" y="3160035"/>
            <a:ext cx="1870068" cy="4570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查詢接收紀錄</a:t>
            </a:r>
          </a:p>
        </p:txBody>
      </p:sp>
      <p:sp>
        <p:nvSpPr>
          <p:cNvPr id="47" name="圓角矩形 46"/>
          <p:cNvSpPr/>
          <p:nvPr/>
        </p:nvSpPr>
        <p:spPr>
          <a:xfrm>
            <a:off x="6101670" y="2587459"/>
            <a:ext cx="1870068" cy="4445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設定功能參數</a:t>
            </a:r>
          </a:p>
        </p:txBody>
      </p:sp>
      <p:sp>
        <p:nvSpPr>
          <p:cNvPr id="48" name="圓角矩形 47"/>
          <p:cNvSpPr/>
          <p:nvPr/>
        </p:nvSpPr>
        <p:spPr>
          <a:xfrm>
            <a:off x="6101669" y="3044089"/>
            <a:ext cx="1906257" cy="5729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700" dirty="0"/>
              <a:t>設定學校學習成果作業時間</a:t>
            </a:r>
          </a:p>
        </p:txBody>
      </p:sp>
    </p:spTree>
    <p:extLst>
      <p:ext uri="{BB962C8B-B14F-4D97-AF65-F5344CB8AC3E}">
        <p14:creationId xmlns:p14="http://schemas.microsoft.com/office/powerpoint/2010/main" val="318475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生涯履歷 Ⓒ 巨耀資訊顧問有限公司  </a:t>
            </a:r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系統管理者畫面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2" y="1246910"/>
            <a:ext cx="8867775" cy="49876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42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1"/>
          <p:cNvSpPr txBox="1">
            <a:spLocks/>
          </p:cNvSpPr>
          <p:nvPr/>
        </p:nvSpPr>
        <p:spPr>
          <a:xfrm>
            <a:off x="2490" y="2348508"/>
            <a:ext cx="9144000" cy="2232248"/>
          </a:xfrm>
          <a:prstGeom prst="rect">
            <a:avLst/>
          </a:prstGeom>
          <a:solidFill>
            <a:srgbClr val="E13F0D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問題討論</a:t>
            </a: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3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340768"/>
            <a:ext cx="8507288" cy="4104456"/>
          </a:xfrm>
          <a:prstGeom prst="rect">
            <a:avLst/>
          </a:prstGeom>
          <a:solidFill>
            <a:srgbClr val="F165A8"/>
          </a:solidFill>
        </p:spPr>
      </p:pic>
      <p:sp>
        <p:nvSpPr>
          <p:cNvPr id="9" name="矩形 8"/>
          <p:cNvSpPr/>
          <p:nvPr/>
        </p:nvSpPr>
        <p:spPr>
          <a:xfrm>
            <a:off x="5950496" y="6021288"/>
            <a:ext cx="2952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TW" altLang="en-US" sz="16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資料來源：國教署簡報</a:t>
            </a:r>
            <a:endParaRPr lang="en-US" altLang="zh-TW" sz="16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437625" y="275131"/>
            <a:ext cx="6686550" cy="66354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學習歷程資料庫收錄項目</a:t>
            </a:r>
            <a:endParaRPr lang="zh-TW" altLang="en-US" dirty="0"/>
          </a:p>
        </p:txBody>
      </p:sp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084293" y="6547531"/>
            <a:ext cx="453154" cy="222531"/>
          </a:xfrm>
        </p:spPr>
        <p:txBody>
          <a:bodyPr/>
          <a:lstStyle/>
          <a:p>
            <a:r>
              <a:rPr lang="en-US" altLang="zh-TW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8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生涯履歷 Ⓒ 巨耀資訊顧問有限公司  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437625" y="275131"/>
            <a:ext cx="6686550" cy="663547"/>
          </a:xfrm>
        </p:spPr>
        <p:txBody>
          <a:bodyPr/>
          <a:lstStyle/>
          <a:p>
            <a:r>
              <a:rPr lang="zh-TW" altLang="en-US" dirty="0"/>
              <a:t>學生學習歷程系統</a:t>
            </a:r>
            <a:r>
              <a:rPr lang="en-US" altLang="zh-TW" dirty="0" smtClean="0"/>
              <a:t>-</a:t>
            </a:r>
            <a:r>
              <a:rPr lang="zh-TW" altLang="en-US" dirty="0" smtClean="0"/>
              <a:t>流程說明</a:t>
            </a:r>
            <a:endParaRPr lang="zh-TW" altLang="en-US" dirty="0"/>
          </a:p>
        </p:txBody>
      </p:sp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152254"/>
            <a:ext cx="7787209" cy="509154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950496" y="6021288"/>
            <a:ext cx="2952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TW" altLang="en-US" sz="16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資料來源：國教署簡報</a:t>
            </a:r>
            <a:endParaRPr lang="en-US" altLang="zh-TW" sz="16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712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生涯履歷 Ⓒ 巨耀資訊顧問有限公司  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437625" y="275131"/>
            <a:ext cx="6686550" cy="663547"/>
          </a:xfrm>
        </p:spPr>
        <p:txBody>
          <a:bodyPr/>
          <a:lstStyle/>
          <a:p>
            <a:r>
              <a:rPr lang="zh-TW" altLang="en-US" dirty="0" smtClean="0"/>
              <a:t>學生</a:t>
            </a:r>
            <a:r>
              <a:rPr lang="zh-TW" altLang="en-US" dirty="0"/>
              <a:t>學習歷程</a:t>
            </a:r>
            <a:r>
              <a:rPr lang="zh-TW" altLang="en-US" dirty="0" smtClean="0"/>
              <a:t>系統</a:t>
            </a:r>
            <a:r>
              <a:rPr lang="en-US" altLang="zh-TW" dirty="0" smtClean="0"/>
              <a:t>-</a:t>
            </a:r>
            <a:r>
              <a:rPr lang="zh-TW" altLang="en-US" dirty="0" smtClean="0"/>
              <a:t>流程說明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44924"/>
            <a:ext cx="8244408" cy="513206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950496" y="6021288"/>
            <a:ext cx="2952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TW" altLang="en-US" sz="16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資料來源：國教署簡報</a:t>
            </a:r>
            <a:endParaRPr lang="en-US" altLang="zh-TW" sz="16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282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生涯履歷 Ⓒ 巨耀資訊顧問有限公司  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49" y="1161726"/>
            <a:ext cx="7581102" cy="4962385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437625" y="275131"/>
            <a:ext cx="6686550" cy="663547"/>
          </a:xfrm>
        </p:spPr>
        <p:txBody>
          <a:bodyPr/>
          <a:lstStyle/>
          <a:p>
            <a:r>
              <a:rPr lang="zh-TW" altLang="en-US" dirty="0"/>
              <a:t>學生學習歷程系統</a:t>
            </a:r>
            <a:r>
              <a:rPr lang="en-US" altLang="zh-TW" dirty="0" smtClean="0"/>
              <a:t>-</a:t>
            </a:r>
            <a:r>
              <a:rPr lang="zh-TW" altLang="en-US" dirty="0" smtClean="0"/>
              <a:t>流程說明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5950496" y="6021288"/>
            <a:ext cx="2952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TW" altLang="en-US" sz="16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資料來源：國教署簡報</a:t>
            </a:r>
            <a:endParaRPr lang="en-US" altLang="zh-TW" sz="16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97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生涯履歷 Ⓒ 巨耀資訊顧問有限公司  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42" name="PA_组合 2"/>
          <p:cNvGrpSpPr/>
          <p:nvPr>
            <p:custDataLst>
              <p:tags r:id="rId1"/>
            </p:custDataLst>
          </p:nvPr>
        </p:nvGrpSpPr>
        <p:grpSpPr>
          <a:xfrm>
            <a:off x="4998523" y="2402871"/>
            <a:ext cx="2731007" cy="828061"/>
            <a:chOff x="5185929" y="1491630"/>
            <a:chExt cx="2731007" cy="621046"/>
          </a:xfrm>
        </p:grpSpPr>
        <p:sp>
          <p:nvSpPr>
            <p:cNvPr id="43" name="PA_文本框 24"/>
            <p:cNvSpPr txBox="1"/>
            <p:nvPr>
              <p:custDataLst>
                <p:tags r:id="rId12"/>
              </p:custDataLst>
            </p:nvPr>
          </p:nvSpPr>
          <p:spPr>
            <a:xfrm>
              <a:off x="5975379" y="1617487"/>
              <a:ext cx="1941557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2.</a:t>
              </a:r>
              <a:r>
                <a:rPr lang="zh-TW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角色功能說明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4" name="椭圆 17"/>
            <p:cNvSpPr/>
            <p:nvPr/>
          </p:nvSpPr>
          <p:spPr>
            <a:xfrm>
              <a:off x="5185929" y="1491630"/>
              <a:ext cx="621046" cy="621046"/>
            </a:xfrm>
            <a:prstGeom prst="ellipse">
              <a:avLst/>
            </a:prstGeom>
            <a:solidFill>
              <a:srgbClr val="FBC65C"/>
            </a:solidFill>
            <a:ln>
              <a:noFill/>
            </a:ln>
            <a:effectLst>
              <a:outerShdw blurRad="127000" dist="63500" dir="2700000" sx="106000" sy="106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5" name="PA_组合 1"/>
          <p:cNvGrpSpPr/>
          <p:nvPr>
            <p:custDataLst>
              <p:tags r:id="rId2"/>
            </p:custDataLst>
          </p:nvPr>
        </p:nvGrpSpPr>
        <p:grpSpPr>
          <a:xfrm>
            <a:off x="4672626" y="1478799"/>
            <a:ext cx="3209962" cy="828061"/>
            <a:chOff x="4860032" y="798576"/>
            <a:chExt cx="3209962" cy="621046"/>
          </a:xfrm>
        </p:grpSpPr>
        <p:sp>
          <p:nvSpPr>
            <p:cNvPr id="46" name="PA_文本框 23"/>
            <p:cNvSpPr txBox="1"/>
            <p:nvPr>
              <p:custDataLst>
                <p:tags r:id="rId11"/>
              </p:custDataLst>
            </p:nvPr>
          </p:nvSpPr>
          <p:spPr>
            <a:xfrm>
              <a:off x="5625094" y="924432"/>
              <a:ext cx="2444900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1.</a:t>
              </a:r>
              <a:r>
                <a:rPr lang="zh-TW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學習歷程流程說</a:t>
              </a:r>
              <a:r>
                <a:rPr lang="zh-TW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明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7" name="椭圆 14"/>
            <p:cNvSpPr/>
            <p:nvPr/>
          </p:nvSpPr>
          <p:spPr>
            <a:xfrm>
              <a:off x="4860032" y="798576"/>
              <a:ext cx="621046" cy="621046"/>
            </a:xfrm>
            <a:prstGeom prst="ellipse">
              <a:avLst/>
            </a:prstGeom>
            <a:solidFill>
              <a:srgbClr val="FC6D5C"/>
            </a:solidFill>
            <a:ln>
              <a:noFill/>
            </a:ln>
            <a:effectLst>
              <a:outerShdw blurRad="127000" dist="63500" dir="2700000" sx="106000" sy="106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8" name="PA_组合 10"/>
          <p:cNvGrpSpPr/>
          <p:nvPr>
            <p:custDataLst>
              <p:tags r:id="rId3"/>
            </p:custDataLst>
          </p:nvPr>
        </p:nvGrpSpPr>
        <p:grpSpPr>
          <a:xfrm>
            <a:off x="5115513" y="3403491"/>
            <a:ext cx="2695987" cy="828061"/>
            <a:chOff x="5302919" y="2242095"/>
            <a:chExt cx="2695987" cy="621046"/>
          </a:xfrm>
        </p:grpSpPr>
        <p:sp>
          <p:nvSpPr>
            <p:cNvPr id="49" name="PA_文本框 25"/>
            <p:cNvSpPr txBox="1"/>
            <p:nvPr>
              <p:custDataLst>
                <p:tags r:id="rId10"/>
              </p:custDataLst>
            </p:nvPr>
          </p:nvSpPr>
          <p:spPr>
            <a:xfrm>
              <a:off x="6066967" y="2367952"/>
              <a:ext cx="1931939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3.</a:t>
              </a:r>
              <a:r>
                <a:rPr lang="zh-TW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學生功能說明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0" name="椭圆 16"/>
            <p:cNvSpPr/>
            <p:nvPr/>
          </p:nvSpPr>
          <p:spPr>
            <a:xfrm>
              <a:off x="5302919" y="2242095"/>
              <a:ext cx="621046" cy="621046"/>
            </a:xfrm>
            <a:prstGeom prst="ellipse">
              <a:avLst/>
            </a:prstGeom>
            <a:solidFill>
              <a:srgbClr val="8BC066"/>
            </a:solidFill>
            <a:ln>
              <a:noFill/>
            </a:ln>
            <a:effectLst>
              <a:outerShdw blurRad="127000" dist="63500" dir="2700000" sx="106000" sy="106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1" name="PA_组合 13"/>
          <p:cNvGrpSpPr/>
          <p:nvPr>
            <p:custDataLst>
              <p:tags r:id="rId4"/>
            </p:custDataLst>
          </p:nvPr>
        </p:nvGrpSpPr>
        <p:grpSpPr>
          <a:xfrm>
            <a:off x="4998523" y="4419095"/>
            <a:ext cx="2718697" cy="828061"/>
            <a:chOff x="5185929" y="3003798"/>
            <a:chExt cx="2718697" cy="621046"/>
          </a:xfrm>
        </p:grpSpPr>
        <p:sp>
          <p:nvSpPr>
            <p:cNvPr id="52" name="PA_文本框 26"/>
            <p:cNvSpPr txBox="1"/>
            <p:nvPr>
              <p:custDataLst>
                <p:tags r:id="rId9"/>
              </p:custDataLst>
            </p:nvPr>
          </p:nvSpPr>
          <p:spPr>
            <a:xfrm>
              <a:off x="5972687" y="3129655"/>
              <a:ext cx="1931939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4.</a:t>
              </a:r>
              <a:r>
                <a:rPr lang="zh-TW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教師功能說</a:t>
              </a:r>
              <a:r>
                <a:rPr lang="zh-TW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明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" name="椭圆 15"/>
            <p:cNvSpPr/>
            <p:nvPr/>
          </p:nvSpPr>
          <p:spPr>
            <a:xfrm>
              <a:off x="5185929" y="3003798"/>
              <a:ext cx="621046" cy="621046"/>
            </a:xfrm>
            <a:prstGeom prst="ellipse">
              <a:avLst/>
            </a:prstGeom>
            <a:solidFill>
              <a:srgbClr val="66BFBD"/>
            </a:solidFill>
            <a:ln>
              <a:noFill/>
            </a:ln>
            <a:effectLst>
              <a:outerShdw blurRad="127000" dist="63500" dir="2700000" sx="106000" sy="106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4" name="PA_组合 28"/>
          <p:cNvGrpSpPr/>
          <p:nvPr>
            <p:custDataLst>
              <p:tags r:id="rId5"/>
            </p:custDataLst>
          </p:nvPr>
        </p:nvGrpSpPr>
        <p:grpSpPr>
          <a:xfrm>
            <a:off x="280138" y="1892829"/>
            <a:ext cx="3082498" cy="3337922"/>
            <a:chOff x="1475656" y="1538154"/>
            <a:chExt cx="2074386" cy="2074386"/>
          </a:xfrm>
        </p:grpSpPr>
        <p:sp>
          <p:nvSpPr>
            <p:cNvPr id="55" name="椭圆 25"/>
            <p:cNvSpPr/>
            <p:nvPr/>
          </p:nvSpPr>
          <p:spPr>
            <a:xfrm>
              <a:off x="1475656" y="1538154"/>
              <a:ext cx="2074386" cy="207438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27000" sx="106000" sy="10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6" name="PA_文本框 5"/>
            <p:cNvSpPr txBox="1"/>
            <p:nvPr>
              <p:custDataLst>
                <p:tags r:id="rId8"/>
              </p:custDataLst>
            </p:nvPr>
          </p:nvSpPr>
          <p:spPr>
            <a:xfrm>
              <a:off x="2250602" y="2137120"/>
              <a:ext cx="524489" cy="822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80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2</a:t>
              </a:r>
              <a:endParaRPr lang="zh-CN" altLang="en-US" sz="24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7" name="PA_组合 27"/>
          <p:cNvGrpSpPr/>
          <p:nvPr>
            <p:custDataLst>
              <p:tags r:id="rId6"/>
            </p:custDataLst>
          </p:nvPr>
        </p:nvGrpSpPr>
        <p:grpSpPr>
          <a:xfrm>
            <a:off x="4623740" y="5449477"/>
            <a:ext cx="2832521" cy="742795"/>
            <a:chOff x="4860031" y="3811842"/>
            <a:chExt cx="2560816" cy="488100"/>
          </a:xfrm>
        </p:grpSpPr>
        <p:sp>
          <p:nvSpPr>
            <p:cNvPr id="58" name="PA_文本框 27"/>
            <p:cNvSpPr txBox="1"/>
            <p:nvPr>
              <p:custDataLst>
                <p:tags r:id="rId7"/>
              </p:custDataLst>
            </p:nvPr>
          </p:nvSpPr>
          <p:spPr>
            <a:xfrm>
              <a:off x="5652487" y="3934545"/>
              <a:ext cx="1768360" cy="262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TW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TW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後臺功能說</a:t>
              </a:r>
              <a:r>
                <a:rPr lang="zh-TW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椭圆 18"/>
            <p:cNvSpPr/>
            <p:nvPr/>
          </p:nvSpPr>
          <p:spPr>
            <a:xfrm>
              <a:off x="4860031" y="3811842"/>
              <a:ext cx="605665" cy="4881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27000" dist="63500" dir="2700000" sx="106000" sy="106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sp>
        <p:nvSpPr>
          <p:cNvPr id="22" name="標題 1"/>
          <p:cNvSpPr>
            <a:spLocks noGrp="1"/>
          </p:cNvSpPr>
          <p:nvPr>
            <p:ph type="title"/>
          </p:nvPr>
        </p:nvSpPr>
        <p:spPr>
          <a:xfrm>
            <a:off x="1437625" y="275131"/>
            <a:ext cx="6686550" cy="663547"/>
          </a:xfrm>
        </p:spPr>
        <p:txBody>
          <a:bodyPr/>
          <a:lstStyle/>
          <a:p>
            <a:r>
              <a:rPr lang="zh-TW" altLang="en-US" dirty="0" smtClean="0"/>
              <a:t>角</a:t>
            </a:r>
            <a:r>
              <a:rPr lang="zh-TW" altLang="en-US" dirty="0"/>
              <a:t>色</a:t>
            </a:r>
            <a:r>
              <a:rPr lang="zh-TW" altLang="en-US" dirty="0" smtClean="0"/>
              <a:t>功能說明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631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86806"/>
              </p:ext>
            </p:extLst>
          </p:nvPr>
        </p:nvGraphicFramePr>
        <p:xfrm>
          <a:off x="179512" y="1124744"/>
          <a:ext cx="8784976" cy="4718361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1714140">
                  <a:extLst>
                    <a:ext uri="{9D8B030D-6E8A-4147-A177-3AD203B41FA5}">
                      <a16:colId xmlns="" xmlns:a16="http://schemas.microsoft.com/office/drawing/2014/main" val="955178747"/>
                    </a:ext>
                  </a:extLst>
                </a:gridCol>
                <a:gridCol w="409587">
                  <a:extLst>
                    <a:ext uri="{9D8B030D-6E8A-4147-A177-3AD203B41FA5}">
                      <a16:colId xmlns="" xmlns:a16="http://schemas.microsoft.com/office/drawing/2014/main" val="1659332824"/>
                    </a:ext>
                  </a:extLst>
                </a:gridCol>
                <a:gridCol w="376061">
                  <a:extLst>
                    <a:ext uri="{9D8B030D-6E8A-4147-A177-3AD203B41FA5}">
                      <a16:colId xmlns="" xmlns:a16="http://schemas.microsoft.com/office/drawing/2014/main" val="70090454"/>
                    </a:ext>
                  </a:extLst>
                </a:gridCol>
                <a:gridCol w="714226">
                  <a:extLst>
                    <a:ext uri="{9D8B030D-6E8A-4147-A177-3AD203B41FA5}">
                      <a16:colId xmlns="" xmlns:a16="http://schemas.microsoft.com/office/drawing/2014/main" val="2176138762"/>
                    </a:ext>
                  </a:extLst>
                </a:gridCol>
                <a:gridCol w="722651">
                  <a:extLst>
                    <a:ext uri="{9D8B030D-6E8A-4147-A177-3AD203B41FA5}">
                      <a16:colId xmlns="" xmlns:a16="http://schemas.microsoft.com/office/drawing/2014/main" val="2996811525"/>
                    </a:ext>
                  </a:extLst>
                </a:gridCol>
                <a:gridCol w="705800">
                  <a:extLst>
                    <a:ext uri="{9D8B030D-6E8A-4147-A177-3AD203B41FA5}">
                      <a16:colId xmlns="" xmlns:a16="http://schemas.microsoft.com/office/drawing/2014/main" val="138326536"/>
                    </a:ext>
                  </a:extLst>
                </a:gridCol>
                <a:gridCol w="428535">
                  <a:extLst>
                    <a:ext uri="{9D8B030D-6E8A-4147-A177-3AD203B41FA5}">
                      <a16:colId xmlns="" xmlns:a16="http://schemas.microsoft.com/office/drawing/2014/main" val="80865880"/>
                    </a:ext>
                  </a:extLst>
                </a:gridCol>
                <a:gridCol w="499958">
                  <a:extLst>
                    <a:ext uri="{9D8B030D-6E8A-4147-A177-3AD203B41FA5}">
                      <a16:colId xmlns="" xmlns:a16="http://schemas.microsoft.com/office/drawing/2014/main" val="786980133"/>
                    </a:ext>
                  </a:extLst>
                </a:gridCol>
                <a:gridCol w="499958">
                  <a:extLst>
                    <a:ext uri="{9D8B030D-6E8A-4147-A177-3AD203B41FA5}">
                      <a16:colId xmlns="" xmlns:a16="http://schemas.microsoft.com/office/drawing/2014/main" val="2536001084"/>
                    </a:ext>
                  </a:extLst>
                </a:gridCol>
                <a:gridCol w="499958">
                  <a:extLst>
                    <a:ext uri="{9D8B030D-6E8A-4147-A177-3AD203B41FA5}">
                      <a16:colId xmlns="" xmlns:a16="http://schemas.microsoft.com/office/drawing/2014/main" val="2187434645"/>
                    </a:ext>
                  </a:extLst>
                </a:gridCol>
                <a:gridCol w="714226">
                  <a:extLst>
                    <a:ext uri="{9D8B030D-6E8A-4147-A177-3AD203B41FA5}">
                      <a16:colId xmlns="" xmlns:a16="http://schemas.microsoft.com/office/drawing/2014/main" val="3893895158"/>
                    </a:ext>
                  </a:extLst>
                </a:gridCol>
                <a:gridCol w="714226">
                  <a:extLst>
                    <a:ext uri="{9D8B030D-6E8A-4147-A177-3AD203B41FA5}">
                      <a16:colId xmlns="" xmlns:a16="http://schemas.microsoft.com/office/drawing/2014/main" val="1342226798"/>
                    </a:ext>
                  </a:extLst>
                </a:gridCol>
                <a:gridCol w="785650">
                  <a:extLst>
                    <a:ext uri="{9D8B030D-6E8A-4147-A177-3AD203B41FA5}">
                      <a16:colId xmlns="" xmlns:a16="http://schemas.microsoft.com/office/drawing/2014/main" val="881655744"/>
                    </a:ext>
                  </a:extLst>
                </a:gridCol>
              </a:tblGrid>
              <a:tr h="83253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u="none" strike="noStrike" dirty="0">
                          <a:effectLst/>
                        </a:rPr>
                        <a:t>　</a:t>
                      </a:r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u="none" strike="noStrike" dirty="0">
                          <a:effectLst/>
                        </a:rPr>
                        <a:t>跨班級</a:t>
                      </a:r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u="none" strike="noStrike">
                          <a:effectLst/>
                        </a:rPr>
                        <a:t>權限設定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u="none" strike="noStrike">
                          <a:effectLst/>
                        </a:rPr>
                        <a:t>增修學生學習歷程資料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u="none" strike="noStrike" dirty="0">
                          <a:effectLst/>
                        </a:rPr>
                        <a:t>瀏覽學生學習歷程資料</a:t>
                      </a:r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u="none" strike="noStrike" dirty="0">
                          <a:effectLst/>
                        </a:rPr>
                        <a:t>匯出學生學習歷程資料</a:t>
                      </a:r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分享</a:t>
                      </a:r>
                      <a:endParaRPr lang="en-US" altLang="zh-TW" sz="1300" b="1" i="0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學習歷程檔案</a:t>
                      </a:r>
                      <a:endParaRPr lang="zh-TW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69" marR="6369" marT="636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學習歷程檔案回饋</a:t>
                      </a:r>
                      <a:endParaRPr lang="zh-TW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69" marR="6369" marT="636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u="none" strike="noStrike">
                          <a:effectLst/>
                        </a:rPr>
                        <a:t>課程學習成果認證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u="none" strike="noStrike">
                          <a:effectLst/>
                        </a:rPr>
                        <a:t>增修課程諮詢紀錄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u="none" strike="noStrike">
                          <a:effectLst/>
                        </a:rPr>
                        <a:t>提交資料至國教署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u="none" strike="noStrike">
                          <a:effectLst/>
                        </a:rPr>
                        <a:t>學生資料維護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大學營隊公告</a:t>
                      </a:r>
                      <a:endParaRPr lang="zh-TW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69" marR="6369" marT="6369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1705881"/>
                  </a:ext>
                </a:extLst>
              </a:tr>
              <a:tr h="39368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u="none" strike="noStrike" dirty="0">
                          <a:effectLst/>
                        </a:rPr>
                        <a:t>校管理者</a:t>
                      </a:r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 dirty="0">
                          <a:effectLst/>
                          <a:latin typeface="+mn-ea"/>
                          <a:ea typeface="+mn-ea"/>
                        </a:rPr>
                        <a:t>V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 dirty="0">
                          <a:effectLst/>
                          <a:latin typeface="+mn-ea"/>
                          <a:ea typeface="+mn-ea"/>
                        </a:rPr>
                        <a:t>V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>
                          <a:effectLst/>
                          <a:latin typeface="+mn-ea"/>
                          <a:ea typeface="+mn-ea"/>
                        </a:rPr>
                        <a:t>V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>
                          <a:effectLst/>
                          <a:latin typeface="+mn-ea"/>
                          <a:ea typeface="+mn-ea"/>
                        </a:rPr>
                        <a:t>V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>
                          <a:effectLst/>
                          <a:latin typeface="+mn-ea"/>
                          <a:ea typeface="+mn-ea"/>
                        </a:rPr>
                        <a:t>V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>
                          <a:effectLst/>
                          <a:latin typeface="+mn-ea"/>
                          <a:ea typeface="+mn-ea"/>
                        </a:rPr>
                        <a:t>V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>
                          <a:effectLst/>
                          <a:latin typeface="+mn-ea"/>
                          <a:ea typeface="+mn-ea"/>
                        </a:rPr>
                        <a:t>V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 dirty="0">
                          <a:effectLst/>
                          <a:latin typeface="+mn-ea"/>
                          <a:ea typeface="+mn-ea"/>
                        </a:rPr>
                        <a:t>V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09867345"/>
                  </a:ext>
                </a:extLst>
              </a:tr>
              <a:tr h="36943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u="none" strike="noStrike" dirty="0">
                          <a:effectLst/>
                        </a:rPr>
                        <a:t>學生</a:t>
                      </a:r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 dirty="0">
                          <a:effectLst/>
                          <a:latin typeface="+mn-ea"/>
                          <a:ea typeface="+mn-ea"/>
                        </a:rPr>
                        <a:t>V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 dirty="0">
                          <a:effectLst/>
                          <a:latin typeface="+mn-ea"/>
                          <a:ea typeface="+mn-ea"/>
                        </a:rPr>
                        <a:t>V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 dirty="0">
                          <a:effectLst/>
                          <a:latin typeface="+mn-ea"/>
                          <a:ea typeface="+mn-ea"/>
                        </a:rPr>
                        <a:t>V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Ｖ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 dirty="0">
                          <a:effectLst/>
                          <a:latin typeface="+mn-ea"/>
                          <a:ea typeface="+mn-ea"/>
                        </a:rPr>
                        <a:t>個人資料</a:t>
                      </a:r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4853159"/>
                  </a:ext>
                </a:extLst>
              </a:tr>
              <a:tr h="3958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u="none" strike="noStrike">
                          <a:effectLst/>
                        </a:rPr>
                        <a:t>導師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>
                          <a:effectLst/>
                          <a:latin typeface="+mn-ea"/>
                          <a:ea typeface="+mn-ea"/>
                        </a:rPr>
                        <a:t>V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 dirty="0">
                          <a:effectLst/>
                          <a:latin typeface="+mn-ea"/>
                          <a:ea typeface="+mn-ea"/>
                        </a:rPr>
                        <a:t>V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Ｖ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>
                          <a:effectLst/>
                          <a:latin typeface="+mn-ea"/>
                          <a:ea typeface="+mn-ea"/>
                        </a:rPr>
                        <a:t>V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037462"/>
                  </a:ext>
                </a:extLst>
              </a:tr>
              <a:tr h="33534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u="none" strike="noStrike">
                          <a:effectLst/>
                        </a:rPr>
                        <a:t>授課老師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>
                          <a:effectLst/>
                          <a:latin typeface="+mn-ea"/>
                          <a:ea typeface="+mn-ea"/>
                        </a:rPr>
                        <a:t>V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>
                          <a:effectLst/>
                          <a:latin typeface="+mn-ea"/>
                          <a:ea typeface="+mn-ea"/>
                        </a:rPr>
                        <a:t>V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>
                          <a:effectLst/>
                          <a:latin typeface="+mn-ea"/>
                          <a:ea typeface="+mn-ea"/>
                        </a:rPr>
                        <a:t>V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 dirty="0">
                          <a:effectLst/>
                          <a:latin typeface="+mn-ea"/>
                          <a:ea typeface="+mn-ea"/>
                        </a:rPr>
                        <a:t>V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8310187"/>
                  </a:ext>
                </a:extLst>
              </a:tr>
              <a:tr h="33747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輔導老師</a:t>
                      </a:r>
                      <a:endParaRPr lang="zh-TW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69" marR="6369" marT="636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Ｖ</a:t>
                      </a:r>
                      <a:endParaRPr lang="en-US" sz="1300" b="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Ｖ</a:t>
                      </a:r>
                      <a:endParaRPr lang="zh-TW" altLang="en-US" sz="1300" b="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Ｖ</a:t>
                      </a:r>
                      <a:endParaRPr lang="zh-TW" altLang="en-US" sz="1300" b="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69" marR="6369" marT="636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69" marR="6369" marT="636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8049736"/>
                  </a:ext>
                </a:extLst>
              </a:tr>
              <a:tr h="3584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u="none" strike="noStrike">
                          <a:effectLst/>
                        </a:rPr>
                        <a:t>課程諮詢教師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>
                          <a:effectLst/>
                          <a:latin typeface="+mn-ea"/>
                          <a:ea typeface="+mn-ea"/>
                        </a:rPr>
                        <a:t>V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 dirty="0">
                          <a:effectLst/>
                          <a:latin typeface="+mn-ea"/>
                          <a:ea typeface="+mn-ea"/>
                        </a:rPr>
                        <a:t>V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6017502"/>
                  </a:ext>
                </a:extLst>
              </a:tr>
              <a:tr h="32689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u="none" strike="noStrike">
                          <a:effectLst/>
                        </a:rPr>
                        <a:t>學習成果提交人員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>
                          <a:effectLst/>
                          <a:latin typeface="+mn-ea"/>
                          <a:ea typeface="+mn-ea"/>
                        </a:rPr>
                        <a:t>V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 dirty="0">
                          <a:effectLst/>
                          <a:latin typeface="+mn-ea"/>
                          <a:ea typeface="+mn-ea"/>
                        </a:rPr>
                        <a:t>V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0737267"/>
                  </a:ext>
                </a:extLst>
              </a:tr>
              <a:tr h="32689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u="none" strike="noStrike">
                          <a:effectLst/>
                        </a:rPr>
                        <a:t>多元表現提交人員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>
                          <a:effectLst/>
                          <a:latin typeface="+mn-ea"/>
                          <a:ea typeface="+mn-ea"/>
                        </a:rPr>
                        <a:t>V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 dirty="0">
                          <a:effectLst/>
                          <a:latin typeface="+mn-ea"/>
                          <a:ea typeface="+mn-ea"/>
                        </a:rPr>
                        <a:t>V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4715249"/>
                  </a:ext>
                </a:extLst>
              </a:tr>
              <a:tr h="36943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u="none" strike="noStrike">
                          <a:effectLst/>
                        </a:rPr>
                        <a:t>幹部經歷紀錄建立人員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69" marR="6369" marT="6369" marB="0" anchor="ctr"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由校務行政系統資料帶入</a:t>
                      </a:r>
                      <a:endParaRPr lang="zh-TW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4591346"/>
                  </a:ext>
                </a:extLst>
              </a:tr>
              <a:tr h="33620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u="none" strike="noStrike" dirty="0">
                          <a:effectLst/>
                        </a:rPr>
                        <a:t>出缺勤紀錄建立人員</a:t>
                      </a:r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69" marR="6369" marT="6369" marB="0" anchor="ctr"/>
                </a:tc>
                <a:tc gridSpan="1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由校務行政系統資料帶入</a:t>
                      </a: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0952366"/>
                  </a:ext>
                </a:extLst>
              </a:tr>
              <a:tr h="33620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大學校系</a:t>
                      </a:r>
                      <a:endParaRPr lang="zh-TW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69" marR="6369" marT="636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Ｖ</a:t>
                      </a:r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69" marR="6369" marT="636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9214037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5027831" y="6029171"/>
            <a:ext cx="3839078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/>
            <a:r>
              <a:rPr lang="zh-TW" altLang="en-US" sz="1600" b="1" dirty="0" smtClean="0">
                <a:latin typeface="微軟正黑體" panose="020B0604030504040204" pitchFamily="34" charset="-120"/>
              </a:rPr>
              <a:t>註：黃底為</a:t>
            </a:r>
            <a:r>
              <a:rPr lang="zh-TW" altLang="en-US" sz="1600" b="1" dirty="0">
                <a:latin typeface="微軟正黑體" panose="020B0604030504040204" pitchFamily="34" charset="-120"/>
              </a:rPr>
              <a:t>本</a:t>
            </a:r>
            <a:r>
              <a:rPr lang="zh-TW" altLang="en-US" sz="1600" b="1" dirty="0" smtClean="0">
                <a:latin typeface="微軟正黑體" panose="020B0604030504040204" pitchFamily="34" charset="-120"/>
              </a:rPr>
              <a:t>系統功能特色</a:t>
            </a:r>
            <a:endParaRPr lang="en-US" altLang="zh-TW" sz="1600" b="1" dirty="0">
              <a:latin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學習歷程檔案系統</a:t>
            </a:r>
            <a:r>
              <a:rPr lang="en-US" altLang="zh-TW" dirty="0" smtClean="0"/>
              <a:t>-</a:t>
            </a:r>
            <a:r>
              <a:rPr lang="zh-TW" altLang="en-US" dirty="0" smtClean="0"/>
              <a:t>角色功能說明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084293" y="6547531"/>
            <a:ext cx="453154" cy="222531"/>
          </a:xfrm>
        </p:spPr>
        <p:txBody>
          <a:bodyPr/>
          <a:lstStyle/>
          <a:p>
            <a:r>
              <a:rPr lang="en-US" altLang="zh-TW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7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GStes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Stest" id="{A9207180-E31D-4F51-AB8E-FFE7DC3E9526}" vid="{9E62777F-2041-476E-856B-0B93D9E1CFC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17879</TotalTime>
  <Words>1221</Words>
  <Application>Microsoft Office PowerPoint</Application>
  <PresentationFormat>如螢幕大小 (4:3)</PresentationFormat>
  <Paragraphs>388</Paragraphs>
  <Slides>37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38" baseType="lpstr">
      <vt:lpstr>GStest</vt:lpstr>
      <vt:lpstr>PowerPoint 簡報</vt:lpstr>
      <vt:lpstr>系統體驗與測試</vt:lpstr>
      <vt:lpstr>學習歷程流程說明</vt:lpstr>
      <vt:lpstr>學習歷程資料庫收錄項目</vt:lpstr>
      <vt:lpstr>學生學習歷程系統-流程說明</vt:lpstr>
      <vt:lpstr>學生學習歷程系統-流程說明</vt:lpstr>
      <vt:lpstr>學生學習歷程系統-流程說明</vt:lpstr>
      <vt:lpstr>角色功能說明</vt:lpstr>
      <vt:lpstr>學習歷程檔案系統-角色功能說明</vt:lpstr>
      <vt:lpstr>校務行政同步資料</vt:lpstr>
      <vt:lpstr>首頁畫面</vt:lpstr>
      <vt:lpstr>首頁畫面</vt:lpstr>
      <vt:lpstr>學生功能說明</vt:lpstr>
      <vt:lpstr>學習歷程檔案系統-學生功能</vt:lpstr>
      <vt:lpstr>學習歷程檔案系統-學生畫面</vt:lpstr>
      <vt:lpstr>學生檔案櫃-基本資料</vt:lpstr>
      <vt:lpstr>學生檔案櫃-修課紀錄</vt:lpstr>
      <vt:lpstr>學生檔案櫃-多元表現</vt:lpstr>
      <vt:lpstr>學生檔案櫃-其他</vt:lpstr>
      <vt:lpstr>學生檔案櫃-分享檔案</vt:lpstr>
      <vt:lpstr>教師功能說明</vt:lpstr>
      <vt:lpstr>學習歷程檔案系統-教師功能</vt:lpstr>
      <vt:lpstr>學習歷程檔案系統-教師畫面</vt:lpstr>
      <vt:lpstr>教師檔案櫃畫面-各個檔案櫃</vt:lpstr>
      <vt:lpstr>教師檔案櫃畫面-列印電子檔</vt:lpstr>
      <vt:lpstr>導師/輔導老師-班級資料</vt:lpstr>
      <vt:lpstr>課程諮詢教師-課程諮詢紀錄</vt:lpstr>
      <vt:lpstr>授課教師-學習成果認證流程</vt:lpstr>
      <vt:lpstr>授課教師-認證學習成果</vt:lpstr>
      <vt:lpstr>後臺功能說明</vt:lpstr>
      <vt:lpstr>後臺功能說明-校管理者(總功能)</vt:lpstr>
      <vt:lpstr>學習成果提交人員畫面</vt:lpstr>
      <vt:lpstr>多元表現提交人員畫面</vt:lpstr>
      <vt:lpstr>校管理者畫面</vt:lpstr>
      <vt:lpstr>功能說明-系統管理者</vt:lpstr>
      <vt:lpstr>系統管理者畫面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生涯履歷</dc:title>
  <dc:creator>yenwen Lin</dc:creator>
  <cp:lastModifiedBy>srsheu</cp:lastModifiedBy>
  <cp:revision>850</cp:revision>
  <cp:lastPrinted>2018-10-05T03:38:10Z</cp:lastPrinted>
  <dcterms:created xsi:type="dcterms:W3CDTF">2014-12-03T08:07:11Z</dcterms:created>
  <dcterms:modified xsi:type="dcterms:W3CDTF">2019-09-04T07:43:12Z</dcterms:modified>
</cp:coreProperties>
</file>