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62" r:id="rId3"/>
    <p:sldId id="261" r:id="rId4"/>
    <p:sldId id="284" r:id="rId5"/>
    <p:sldId id="285" r:id="rId6"/>
    <p:sldId id="286" r:id="rId7"/>
    <p:sldId id="287" r:id="rId8"/>
    <p:sldId id="292" r:id="rId9"/>
    <p:sldId id="293" r:id="rId10"/>
    <p:sldId id="288" r:id="rId11"/>
    <p:sldId id="289" r:id="rId12"/>
    <p:sldId id="290" r:id="rId13"/>
    <p:sldId id="291" r:id="rId14"/>
    <p:sldId id="294" r:id="rId15"/>
    <p:sldId id="296" r:id="rId16"/>
    <p:sldId id="276" r:id="rId17"/>
    <p:sldId id="316" r:id="rId18"/>
    <p:sldId id="297" r:id="rId19"/>
    <p:sldId id="268" r:id="rId20"/>
    <p:sldId id="299" r:id="rId21"/>
    <p:sldId id="300" r:id="rId22"/>
    <p:sldId id="304" r:id="rId23"/>
    <p:sldId id="305" r:id="rId24"/>
    <p:sldId id="319" r:id="rId25"/>
    <p:sldId id="320" r:id="rId26"/>
    <p:sldId id="307" r:id="rId27"/>
    <p:sldId id="308" r:id="rId28"/>
    <p:sldId id="309" r:id="rId29"/>
    <p:sldId id="310" r:id="rId30"/>
    <p:sldId id="311" r:id="rId31"/>
    <p:sldId id="322" r:id="rId32"/>
    <p:sldId id="321" r:id="rId33"/>
    <p:sldId id="313" r:id="rId34"/>
    <p:sldId id="312" r:id="rId35"/>
    <p:sldId id="315" r:id="rId36"/>
    <p:sldId id="265" r:id="rId37"/>
    <p:sldId id="314" r:id="rId38"/>
  </p:sldIdLst>
  <p:sldSz cx="9144000" cy="6858000" type="screen4x3"/>
  <p:notesSz cx="6858000" cy="9144000"/>
  <p:embeddedFontLst>
    <p:embeddedFont>
      <p:font typeface="微軟正黑體" panose="020B0604030504040204" pitchFamily="34" charset="-120"/>
      <p:regular r:id="rId40"/>
      <p:bold r:id="rId41"/>
    </p:embeddedFont>
    <p:embeddedFont>
      <p:font typeface="Droid Sans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C8B1FD4-86ED-45F0-84DF-0DF7391C6CE8}">
  <a:tblStyle styleId="{FC8B1FD4-86ED-45F0-84DF-0DF7391C6CE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2" autoAdjust="0"/>
    <p:restoredTop sz="94424" autoAdjust="0"/>
  </p:normalViewPr>
  <p:slideViewPr>
    <p:cSldViewPr snapToGrid="0">
      <p:cViewPr>
        <p:scale>
          <a:sx n="100" d="100"/>
          <a:sy n="100" d="100"/>
        </p:scale>
        <p:origin x="-1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3A33A-2354-4324-8E95-0D6D5539492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E0A154A-0B0D-4875-8716-B44EAE3FFA6A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共享經濟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B9B6C0-1428-4F5E-A538-FC4B62AE3BC2}" type="parTrans" cxnId="{290FE4DB-F8F5-4A2B-BAD2-C41A88F1F8A6}">
      <dgm:prSet/>
      <dgm:spPr/>
      <dgm:t>
        <a:bodyPr/>
        <a:lstStyle/>
        <a:p>
          <a:endParaRPr lang="zh-TW" altLang="en-US"/>
        </a:p>
      </dgm:t>
    </dgm:pt>
    <dgm:pt modelId="{53FCA2AB-C8C2-4F55-92F4-44762463C6BC}" type="sibTrans" cxnId="{290FE4DB-F8F5-4A2B-BAD2-C41A88F1F8A6}">
      <dgm:prSet/>
      <dgm:spPr/>
      <dgm:t>
        <a:bodyPr/>
        <a:lstStyle/>
        <a:p>
          <a:endParaRPr lang="zh-TW" altLang="en-US"/>
        </a:p>
      </dgm:t>
    </dgm:pt>
    <dgm:pt modelId="{8DF95050-BEB7-4AE8-A7CC-1E637CC753B0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千禧世代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75C044-14FF-4427-A4FA-163CAB39B4E9}" type="parTrans" cxnId="{14ECC2EC-321A-4AA1-877B-BE13D6E873A5}">
      <dgm:prSet/>
      <dgm:spPr/>
      <dgm:t>
        <a:bodyPr/>
        <a:lstStyle/>
        <a:p>
          <a:endParaRPr lang="zh-TW" altLang="en-US"/>
        </a:p>
      </dgm:t>
    </dgm:pt>
    <dgm:pt modelId="{8F779C73-4BB2-4439-BBBC-F7AA77C905E8}" type="sibTrans" cxnId="{14ECC2EC-321A-4AA1-877B-BE13D6E873A5}">
      <dgm:prSet/>
      <dgm:spPr/>
      <dgm:t>
        <a:bodyPr/>
        <a:lstStyle/>
        <a:p>
          <a:endParaRPr lang="zh-TW" altLang="en-US"/>
        </a:p>
      </dgm:t>
    </dgm:pt>
    <dgm:pt modelId="{81F0332E-FEEF-4B76-81B1-FABD6749077A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資訊科技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3691C0-A276-449A-A0B1-431858B1920A}" type="parTrans" cxnId="{1CE0BCC8-5B7B-4048-BE36-3A28A5C2F636}">
      <dgm:prSet/>
      <dgm:spPr/>
      <dgm:t>
        <a:bodyPr/>
        <a:lstStyle/>
        <a:p>
          <a:endParaRPr lang="zh-TW" altLang="en-US"/>
        </a:p>
      </dgm:t>
    </dgm:pt>
    <dgm:pt modelId="{02A69EE9-5A0D-4E7D-A4C2-E42F1DEB86ED}" type="sibTrans" cxnId="{1CE0BCC8-5B7B-4048-BE36-3A28A5C2F636}">
      <dgm:prSet/>
      <dgm:spPr/>
      <dgm:t>
        <a:bodyPr/>
        <a:lstStyle/>
        <a:p>
          <a:endParaRPr lang="zh-TW" altLang="en-US"/>
        </a:p>
      </dgm:t>
    </dgm:pt>
    <dgm:pt modelId="{9B9C613C-0F4C-416C-A2F9-41528C61A8FE}">
      <dgm:prSet phldrT="[文字]" custT="1"/>
      <dgm:spPr/>
      <dgm:t>
        <a:bodyPr/>
        <a:lstStyle/>
        <a:p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UBER</a:t>
          </a:r>
        </a:p>
        <a:p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例子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5DE7DB-9B25-401A-8D9B-697927E5041C}" type="parTrans" cxnId="{5DC38721-FF0C-415F-BBA2-71FD69465420}">
      <dgm:prSet/>
      <dgm:spPr/>
      <dgm:t>
        <a:bodyPr/>
        <a:lstStyle/>
        <a:p>
          <a:endParaRPr lang="zh-TW" altLang="en-US"/>
        </a:p>
      </dgm:t>
    </dgm:pt>
    <dgm:pt modelId="{7FBCF1A6-1C2D-41A1-831F-19F68D62EE8C}" type="sibTrans" cxnId="{5DC38721-FF0C-415F-BBA2-71FD69465420}">
      <dgm:prSet/>
      <dgm:spPr/>
      <dgm:t>
        <a:bodyPr/>
        <a:lstStyle/>
        <a:p>
          <a:endParaRPr lang="zh-TW" altLang="en-US"/>
        </a:p>
      </dgm:t>
    </dgm:pt>
    <dgm:pt modelId="{9BE57259-2B78-4077-A572-7690F804D4A8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法律問題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33B9A1-F05F-47B2-B62C-6145AFDFCB4D}" type="parTrans" cxnId="{2D125954-54ED-411B-891A-03059AF6C943}">
      <dgm:prSet/>
      <dgm:spPr/>
      <dgm:t>
        <a:bodyPr/>
        <a:lstStyle/>
        <a:p>
          <a:endParaRPr lang="zh-TW" altLang="en-US"/>
        </a:p>
      </dgm:t>
    </dgm:pt>
    <dgm:pt modelId="{CAD87A54-9575-4F4A-8EE8-316E2AD7A2C0}" type="sibTrans" cxnId="{2D125954-54ED-411B-891A-03059AF6C943}">
      <dgm:prSet/>
      <dgm:spPr/>
      <dgm:t>
        <a:bodyPr/>
        <a:lstStyle/>
        <a:p>
          <a:endParaRPr lang="zh-TW" altLang="en-US"/>
        </a:p>
      </dgm:t>
    </dgm:pt>
    <dgm:pt modelId="{44F9F6EB-9666-404B-9B25-7D1D4ECB08D7}" type="pres">
      <dgm:prSet presAssocID="{A873A33A-2354-4324-8E95-0D6D553949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AF2342-C9D0-4179-8D1B-D72CF0D4C39A}" type="pres">
      <dgm:prSet presAssocID="{5E0A154A-0B0D-4875-8716-B44EAE3FFA6A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EDEFE67-8202-4043-A137-AB88D3D0AEDF}" type="pres">
      <dgm:prSet presAssocID="{8DF95050-BEB7-4AE8-A7CC-1E637CC753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B4978-E417-405C-9460-1F95B6B54A19}" type="pres">
      <dgm:prSet presAssocID="{8DF95050-BEB7-4AE8-A7CC-1E637CC753B0}" presName="dummy" presStyleCnt="0"/>
      <dgm:spPr/>
      <dgm:t>
        <a:bodyPr/>
        <a:lstStyle/>
        <a:p>
          <a:endParaRPr lang="zh-TW" altLang="en-US"/>
        </a:p>
      </dgm:t>
    </dgm:pt>
    <dgm:pt modelId="{450D66F5-437F-42CA-97D6-E3B65F503FF4}" type="pres">
      <dgm:prSet presAssocID="{8F779C73-4BB2-4439-BBBC-F7AA77C905E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030C6C70-05C5-40F4-8B7C-00E4BC9B5221}" type="pres">
      <dgm:prSet presAssocID="{81F0332E-FEEF-4B76-81B1-FABD674907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5A157F-353F-4348-8D91-A4A8D6640333}" type="pres">
      <dgm:prSet presAssocID="{81F0332E-FEEF-4B76-81B1-FABD6749077A}" presName="dummy" presStyleCnt="0"/>
      <dgm:spPr/>
      <dgm:t>
        <a:bodyPr/>
        <a:lstStyle/>
        <a:p>
          <a:endParaRPr lang="zh-TW" altLang="en-US"/>
        </a:p>
      </dgm:t>
    </dgm:pt>
    <dgm:pt modelId="{0758E653-3574-4228-AC1E-5A919A6504C5}" type="pres">
      <dgm:prSet presAssocID="{02A69EE9-5A0D-4E7D-A4C2-E42F1DEB86ED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8BBA7A3F-BBBD-4D04-B34F-A47B5C7DF583}" type="pres">
      <dgm:prSet presAssocID="{9B9C613C-0F4C-416C-A2F9-41528C61A8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F165B5-05B8-44C5-AE90-B4ADD62F2069}" type="pres">
      <dgm:prSet presAssocID="{9B9C613C-0F4C-416C-A2F9-41528C61A8FE}" presName="dummy" presStyleCnt="0"/>
      <dgm:spPr/>
      <dgm:t>
        <a:bodyPr/>
        <a:lstStyle/>
        <a:p>
          <a:endParaRPr lang="zh-TW" altLang="en-US"/>
        </a:p>
      </dgm:t>
    </dgm:pt>
    <dgm:pt modelId="{7F834104-ADAE-4A7E-982C-C9BACB1D1600}" type="pres">
      <dgm:prSet presAssocID="{7FBCF1A6-1C2D-41A1-831F-19F68D62EE8C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461F2489-CC5C-45BB-9C50-A12A6B0DBF5B}" type="pres">
      <dgm:prSet presAssocID="{9BE57259-2B78-4077-A572-7690F804D4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C67522-6C86-406E-939D-F1277B182E66}" type="pres">
      <dgm:prSet presAssocID="{9BE57259-2B78-4077-A572-7690F804D4A8}" presName="dummy" presStyleCnt="0"/>
      <dgm:spPr/>
      <dgm:t>
        <a:bodyPr/>
        <a:lstStyle/>
        <a:p>
          <a:endParaRPr lang="zh-TW" altLang="en-US"/>
        </a:p>
      </dgm:t>
    </dgm:pt>
    <dgm:pt modelId="{FAE0379A-0423-499F-AAD3-BAF14D00B390}" type="pres">
      <dgm:prSet presAssocID="{CAD87A54-9575-4F4A-8EE8-316E2AD7A2C0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4222D56B-95C8-4353-84E1-008A1319E93D}" type="presOf" srcId="{A873A33A-2354-4324-8E95-0D6D55394922}" destId="{44F9F6EB-9666-404B-9B25-7D1D4ECB08D7}" srcOrd="0" destOrd="0" presId="urn:microsoft.com/office/officeart/2005/8/layout/radial6"/>
    <dgm:cxn modelId="{2D125954-54ED-411B-891A-03059AF6C943}" srcId="{5E0A154A-0B0D-4875-8716-B44EAE3FFA6A}" destId="{9BE57259-2B78-4077-A572-7690F804D4A8}" srcOrd="3" destOrd="0" parTransId="{4233B9A1-F05F-47B2-B62C-6145AFDFCB4D}" sibTransId="{CAD87A54-9575-4F4A-8EE8-316E2AD7A2C0}"/>
    <dgm:cxn modelId="{D26A5110-4986-473C-92C2-29BF35EB2519}" type="presOf" srcId="{5E0A154A-0B0D-4875-8716-B44EAE3FFA6A}" destId="{14AF2342-C9D0-4179-8D1B-D72CF0D4C39A}" srcOrd="0" destOrd="0" presId="urn:microsoft.com/office/officeart/2005/8/layout/radial6"/>
    <dgm:cxn modelId="{1CE0BCC8-5B7B-4048-BE36-3A28A5C2F636}" srcId="{5E0A154A-0B0D-4875-8716-B44EAE3FFA6A}" destId="{81F0332E-FEEF-4B76-81B1-FABD6749077A}" srcOrd="1" destOrd="0" parTransId="{803691C0-A276-449A-A0B1-431858B1920A}" sibTransId="{02A69EE9-5A0D-4E7D-A4C2-E42F1DEB86ED}"/>
    <dgm:cxn modelId="{14ECC2EC-321A-4AA1-877B-BE13D6E873A5}" srcId="{5E0A154A-0B0D-4875-8716-B44EAE3FFA6A}" destId="{8DF95050-BEB7-4AE8-A7CC-1E637CC753B0}" srcOrd="0" destOrd="0" parTransId="{D575C044-14FF-4427-A4FA-163CAB39B4E9}" sibTransId="{8F779C73-4BB2-4439-BBBC-F7AA77C905E8}"/>
    <dgm:cxn modelId="{D8A04296-FDDF-4CB3-ACF6-0EAA1D9F834F}" type="presOf" srcId="{02A69EE9-5A0D-4E7D-A4C2-E42F1DEB86ED}" destId="{0758E653-3574-4228-AC1E-5A919A6504C5}" srcOrd="0" destOrd="0" presId="urn:microsoft.com/office/officeart/2005/8/layout/radial6"/>
    <dgm:cxn modelId="{50B91E9A-A6EC-4D2F-B42B-5FE669692322}" type="presOf" srcId="{81F0332E-FEEF-4B76-81B1-FABD6749077A}" destId="{030C6C70-05C5-40F4-8B7C-00E4BC9B5221}" srcOrd="0" destOrd="0" presId="urn:microsoft.com/office/officeart/2005/8/layout/radial6"/>
    <dgm:cxn modelId="{8B6CAEFD-6070-4A09-A90E-DAA0A9551540}" type="presOf" srcId="{9BE57259-2B78-4077-A572-7690F804D4A8}" destId="{461F2489-CC5C-45BB-9C50-A12A6B0DBF5B}" srcOrd="0" destOrd="0" presId="urn:microsoft.com/office/officeart/2005/8/layout/radial6"/>
    <dgm:cxn modelId="{290FE4DB-F8F5-4A2B-BAD2-C41A88F1F8A6}" srcId="{A873A33A-2354-4324-8E95-0D6D55394922}" destId="{5E0A154A-0B0D-4875-8716-B44EAE3FFA6A}" srcOrd="0" destOrd="0" parTransId="{C0B9B6C0-1428-4F5E-A538-FC4B62AE3BC2}" sibTransId="{53FCA2AB-C8C2-4F55-92F4-44762463C6BC}"/>
    <dgm:cxn modelId="{94E05B75-9FC3-4ECC-91B6-A6FC6F72F1DB}" type="presOf" srcId="{7FBCF1A6-1C2D-41A1-831F-19F68D62EE8C}" destId="{7F834104-ADAE-4A7E-982C-C9BACB1D1600}" srcOrd="0" destOrd="0" presId="urn:microsoft.com/office/officeart/2005/8/layout/radial6"/>
    <dgm:cxn modelId="{5DC38721-FF0C-415F-BBA2-71FD69465420}" srcId="{5E0A154A-0B0D-4875-8716-B44EAE3FFA6A}" destId="{9B9C613C-0F4C-416C-A2F9-41528C61A8FE}" srcOrd="2" destOrd="0" parTransId="{AA5DE7DB-9B25-401A-8D9B-697927E5041C}" sibTransId="{7FBCF1A6-1C2D-41A1-831F-19F68D62EE8C}"/>
    <dgm:cxn modelId="{2719801A-8006-49E7-A574-29B6EB168911}" type="presOf" srcId="{8F779C73-4BB2-4439-BBBC-F7AA77C905E8}" destId="{450D66F5-437F-42CA-97D6-E3B65F503FF4}" srcOrd="0" destOrd="0" presId="urn:microsoft.com/office/officeart/2005/8/layout/radial6"/>
    <dgm:cxn modelId="{DB418F94-8B63-449D-97BB-7C67A675E32C}" type="presOf" srcId="{CAD87A54-9575-4F4A-8EE8-316E2AD7A2C0}" destId="{FAE0379A-0423-499F-AAD3-BAF14D00B390}" srcOrd="0" destOrd="0" presId="urn:microsoft.com/office/officeart/2005/8/layout/radial6"/>
    <dgm:cxn modelId="{BC56DF6B-5CA1-4F6A-8B3B-EC1EB898CFC0}" type="presOf" srcId="{8DF95050-BEB7-4AE8-A7CC-1E637CC753B0}" destId="{AEDEFE67-8202-4043-A137-AB88D3D0AEDF}" srcOrd="0" destOrd="0" presId="urn:microsoft.com/office/officeart/2005/8/layout/radial6"/>
    <dgm:cxn modelId="{0C8B8C78-81FA-4354-9236-BB1D8AD389FA}" type="presOf" srcId="{9B9C613C-0F4C-416C-A2F9-41528C61A8FE}" destId="{8BBA7A3F-BBBD-4D04-B34F-A47B5C7DF583}" srcOrd="0" destOrd="0" presId="urn:microsoft.com/office/officeart/2005/8/layout/radial6"/>
    <dgm:cxn modelId="{6B535D5B-7CDF-4D93-994A-76805F2A8991}" type="presParOf" srcId="{44F9F6EB-9666-404B-9B25-7D1D4ECB08D7}" destId="{14AF2342-C9D0-4179-8D1B-D72CF0D4C39A}" srcOrd="0" destOrd="0" presId="urn:microsoft.com/office/officeart/2005/8/layout/radial6"/>
    <dgm:cxn modelId="{756D82F3-DC6C-4B91-BF90-4A2466A0CBF0}" type="presParOf" srcId="{44F9F6EB-9666-404B-9B25-7D1D4ECB08D7}" destId="{AEDEFE67-8202-4043-A137-AB88D3D0AEDF}" srcOrd="1" destOrd="0" presId="urn:microsoft.com/office/officeart/2005/8/layout/radial6"/>
    <dgm:cxn modelId="{25D05842-9D59-425A-831B-90015B76D480}" type="presParOf" srcId="{44F9F6EB-9666-404B-9B25-7D1D4ECB08D7}" destId="{EC5B4978-E417-405C-9460-1F95B6B54A19}" srcOrd="2" destOrd="0" presId="urn:microsoft.com/office/officeart/2005/8/layout/radial6"/>
    <dgm:cxn modelId="{E739CE5C-DE82-4CD5-AB7F-628A340F7C88}" type="presParOf" srcId="{44F9F6EB-9666-404B-9B25-7D1D4ECB08D7}" destId="{450D66F5-437F-42CA-97D6-E3B65F503FF4}" srcOrd="3" destOrd="0" presId="urn:microsoft.com/office/officeart/2005/8/layout/radial6"/>
    <dgm:cxn modelId="{51691595-C176-4E22-B7DA-7895BFC78375}" type="presParOf" srcId="{44F9F6EB-9666-404B-9B25-7D1D4ECB08D7}" destId="{030C6C70-05C5-40F4-8B7C-00E4BC9B5221}" srcOrd="4" destOrd="0" presId="urn:microsoft.com/office/officeart/2005/8/layout/radial6"/>
    <dgm:cxn modelId="{7B5BE1B3-0C25-4539-A579-CD70D85DE282}" type="presParOf" srcId="{44F9F6EB-9666-404B-9B25-7D1D4ECB08D7}" destId="{875A157F-353F-4348-8D91-A4A8D6640333}" srcOrd="5" destOrd="0" presId="urn:microsoft.com/office/officeart/2005/8/layout/radial6"/>
    <dgm:cxn modelId="{E02DBECC-5617-49DC-8022-F26E27E2DC2B}" type="presParOf" srcId="{44F9F6EB-9666-404B-9B25-7D1D4ECB08D7}" destId="{0758E653-3574-4228-AC1E-5A919A6504C5}" srcOrd="6" destOrd="0" presId="urn:microsoft.com/office/officeart/2005/8/layout/radial6"/>
    <dgm:cxn modelId="{20B22703-9DD7-4899-AAA4-E32FFAA9158C}" type="presParOf" srcId="{44F9F6EB-9666-404B-9B25-7D1D4ECB08D7}" destId="{8BBA7A3F-BBBD-4D04-B34F-A47B5C7DF583}" srcOrd="7" destOrd="0" presId="urn:microsoft.com/office/officeart/2005/8/layout/radial6"/>
    <dgm:cxn modelId="{9DAA1073-4F1F-44A0-8430-905E7273EB60}" type="presParOf" srcId="{44F9F6EB-9666-404B-9B25-7D1D4ECB08D7}" destId="{22F165B5-05B8-44C5-AE90-B4ADD62F2069}" srcOrd="8" destOrd="0" presId="urn:microsoft.com/office/officeart/2005/8/layout/radial6"/>
    <dgm:cxn modelId="{4551359D-1F20-4DAE-B64F-9EF520E7277E}" type="presParOf" srcId="{44F9F6EB-9666-404B-9B25-7D1D4ECB08D7}" destId="{7F834104-ADAE-4A7E-982C-C9BACB1D1600}" srcOrd="9" destOrd="0" presId="urn:microsoft.com/office/officeart/2005/8/layout/radial6"/>
    <dgm:cxn modelId="{C414C4C9-CD7A-429E-ABE9-2FE6D1C9B6FE}" type="presParOf" srcId="{44F9F6EB-9666-404B-9B25-7D1D4ECB08D7}" destId="{461F2489-CC5C-45BB-9C50-A12A6B0DBF5B}" srcOrd="10" destOrd="0" presId="urn:microsoft.com/office/officeart/2005/8/layout/radial6"/>
    <dgm:cxn modelId="{8DFF2CAF-8FDB-4A1C-B135-FCD29F004B43}" type="presParOf" srcId="{44F9F6EB-9666-404B-9B25-7D1D4ECB08D7}" destId="{D8C67522-6C86-406E-939D-F1277B182E66}" srcOrd="11" destOrd="0" presId="urn:microsoft.com/office/officeart/2005/8/layout/radial6"/>
    <dgm:cxn modelId="{03AB0F39-EC03-4370-B794-B57608F2A3C1}" type="presParOf" srcId="{44F9F6EB-9666-404B-9B25-7D1D4ECB08D7}" destId="{FAE0379A-0423-499F-AAD3-BAF14D00B39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0F2869-EE55-40B4-8526-DE664B99F7EC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F16285F-1662-46C0-89E1-B79EF68DF441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房屋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3368E69B-65A6-4BC9-A187-F59BF493CC0F}" type="parTrans" cxnId="{69A5611D-E472-474A-A505-709162DDFB91}">
      <dgm:prSet/>
      <dgm:spPr/>
      <dgm:t>
        <a:bodyPr/>
        <a:lstStyle/>
        <a:p>
          <a:endParaRPr lang="zh-TW" altLang="en-US"/>
        </a:p>
      </dgm:t>
    </dgm:pt>
    <dgm:pt modelId="{1D81332D-1E0D-4588-BD80-288920D8612D}" type="sibTrans" cxnId="{69A5611D-E472-474A-A505-709162DDFB91}">
      <dgm:prSet/>
      <dgm:spPr/>
      <dgm:t>
        <a:bodyPr/>
        <a:lstStyle/>
        <a:p>
          <a:endParaRPr lang="zh-TW" altLang="en-US"/>
        </a:p>
      </dgm:t>
    </dgm:pt>
    <dgm:pt modelId="{13618B12-FA9C-4188-AC47-B2DAC627BDE5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物流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398DD6F0-F433-42BC-A56A-73099C4C1BF1}" type="parTrans" cxnId="{CEF41548-5F5A-41FC-B3BC-587C987A9D79}">
      <dgm:prSet/>
      <dgm:spPr/>
      <dgm:t>
        <a:bodyPr/>
        <a:lstStyle/>
        <a:p>
          <a:endParaRPr lang="zh-TW" altLang="en-US"/>
        </a:p>
      </dgm:t>
    </dgm:pt>
    <dgm:pt modelId="{5AD48D0A-C2C4-47F2-B8C8-329D7BCF7BAD}" type="sibTrans" cxnId="{CEF41548-5F5A-41FC-B3BC-587C987A9D79}">
      <dgm:prSet/>
      <dgm:spPr/>
      <dgm:t>
        <a:bodyPr/>
        <a:lstStyle/>
        <a:p>
          <a:endParaRPr lang="zh-TW" altLang="en-US"/>
        </a:p>
      </dgm:t>
    </dgm:pt>
    <dgm:pt modelId="{30EF8F69-097D-49C7-8094-0B8E37348454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交通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480E9470-0995-4F9B-841D-C4CE9E9084CC}" type="parTrans" cxnId="{C2771DFE-D3A2-4F94-AFBE-EB7450E7A0B6}">
      <dgm:prSet/>
      <dgm:spPr/>
      <dgm:t>
        <a:bodyPr/>
        <a:lstStyle/>
        <a:p>
          <a:endParaRPr lang="zh-TW" altLang="en-US"/>
        </a:p>
      </dgm:t>
    </dgm:pt>
    <dgm:pt modelId="{855DA9A9-059B-4686-BD97-4E024FB25E66}" type="sibTrans" cxnId="{C2771DFE-D3A2-4F94-AFBE-EB7450E7A0B6}">
      <dgm:prSet/>
      <dgm:spPr/>
      <dgm:t>
        <a:bodyPr/>
        <a:lstStyle/>
        <a:p>
          <a:endParaRPr lang="zh-TW" altLang="en-US"/>
        </a:p>
      </dgm:t>
    </dgm:pt>
    <dgm:pt modelId="{C5972A5F-9848-4118-A66C-6C116D79AA54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人力服務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EE5DF550-428C-453F-979C-C8E77D569050}" type="parTrans" cxnId="{4AE1592A-ED75-4740-8F09-F30F6C30206B}">
      <dgm:prSet/>
      <dgm:spPr/>
      <dgm:t>
        <a:bodyPr/>
        <a:lstStyle/>
        <a:p>
          <a:endParaRPr lang="zh-TW" altLang="en-US"/>
        </a:p>
      </dgm:t>
    </dgm:pt>
    <dgm:pt modelId="{975E8EA5-BE98-4BF9-83B8-9FE2CD96EB14}" type="sibTrans" cxnId="{4AE1592A-ED75-4740-8F09-F30F6C30206B}">
      <dgm:prSet/>
      <dgm:spPr/>
      <dgm:t>
        <a:bodyPr/>
        <a:lstStyle/>
        <a:p>
          <a:endParaRPr lang="zh-TW" altLang="en-US"/>
        </a:p>
      </dgm:t>
    </dgm:pt>
    <dgm:pt modelId="{CC5ABBEF-4716-44E5-A0BC-A37B2C97E7F7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閒置用品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31AFC197-F1EA-4CF9-9A89-20AF35298838}" type="parTrans" cxnId="{886DC224-2F75-4785-A1BC-B740F2934B40}">
      <dgm:prSet/>
      <dgm:spPr/>
      <dgm:t>
        <a:bodyPr/>
        <a:lstStyle/>
        <a:p>
          <a:endParaRPr lang="zh-TW" altLang="en-US"/>
        </a:p>
      </dgm:t>
    </dgm:pt>
    <dgm:pt modelId="{148D3CDF-706C-40A2-B3AA-90D4E4D63B4D}" type="sibTrans" cxnId="{886DC224-2F75-4785-A1BC-B740F2934B40}">
      <dgm:prSet/>
      <dgm:spPr/>
      <dgm:t>
        <a:bodyPr/>
        <a:lstStyle/>
        <a:p>
          <a:endParaRPr lang="zh-TW" altLang="en-US"/>
        </a:p>
      </dgm:t>
    </dgm:pt>
    <dgm:pt modelId="{523B10D3-9C67-4565-AC7D-144EDD833214}" type="pres">
      <dgm:prSet presAssocID="{310F2869-EE55-40B4-8526-DE664B99F7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0F0761-B91C-4496-81DA-730AE2869F1D}" type="pres">
      <dgm:prSet presAssocID="{BF16285F-1662-46C0-89E1-B79EF68DF441}" presName="node" presStyleLbl="node1" presStyleIdx="0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2CC6CF-BB82-4410-8025-AE5CA0526D07}" type="pres">
      <dgm:prSet presAssocID="{BF16285F-1662-46C0-89E1-B79EF68DF441}" presName="spNode" presStyleCnt="0"/>
      <dgm:spPr/>
    </dgm:pt>
    <dgm:pt modelId="{D1699803-0A6A-44E2-BAE6-F89A4926D93B}" type="pres">
      <dgm:prSet presAssocID="{1D81332D-1E0D-4588-BD80-288920D8612D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8F2B1CE0-F9A9-446E-8D21-406B9EEC780E}" type="pres">
      <dgm:prSet presAssocID="{13618B12-FA9C-4188-AC47-B2DAC627BDE5}" presName="node" presStyleLbl="node1" presStyleIdx="1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7C6C51-2456-4F22-B4D3-42D162D20F2D}" type="pres">
      <dgm:prSet presAssocID="{13618B12-FA9C-4188-AC47-B2DAC627BDE5}" presName="spNode" presStyleCnt="0"/>
      <dgm:spPr/>
    </dgm:pt>
    <dgm:pt modelId="{8AF6D8CC-2F68-4EB1-A165-2D5293E0D0DF}" type="pres">
      <dgm:prSet presAssocID="{5AD48D0A-C2C4-47F2-B8C8-329D7BCF7BAD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0826A675-53F6-405E-9520-14D309FA30EF}" type="pres">
      <dgm:prSet presAssocID="{30EF8F69-097D-49C7-8094-0B8E37348454}" presName="node" presStyleLbl="node1" presStyleIdx="2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ECF1D4-2ED7-4016-88CD-4F401829D71F}" type="pres">
      <dgm:prSet presAssocID="{30EF8F69-097D-49C7-8094-0B8E37348454}" presName="spNode" presStyleCnt="0"/>
      <dgm:spPr/>
    </dgm:pt>
    <dgm:pt modelId="{6D6C63EB-0053-468B-B7B7-96EC8DFAF82C}" type="pres">
      <dgm:prSet presAssocID="{855DA9A9-059B-4686-BD97-4E024FB25E66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33476AB2-6E19-4BDD-A484-D2E07D3FC71F}" type="pres">
      <dgm:prSet presAssocID="{C5972A5F-9848-4118-A66C-6C116D79AA54}" presName="node" presStyleLbl="node1" presStyleIdx="3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F8A3C6-DA7A-46AB-B26B-21468C822BFC}" type="pres">
      <dgm:prSet presAssocID="{C5972A5F-9848-4118-A66C-6C116D79AA54}" presName="spNode" presStyleCnt="0"/>
      <dgm:spPr/>
    </dgm:pt>
    <dgm:pt modelId="{E903AD8C-B2ED-443D-9F05-524FBE990309}" type="pres">
      <dgm:prSet presAssocID="{975E8EA5-BE98-4BF9-83B8-9FE2CD96EB14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E87E56B7-FFF7-4C3D-961F-F9A748836980}" type="pres">
      <dgm:prSet presAssocID="{CC5ABBEF-4716-44E5-A0BC-A37B2C97E7F7}" presName="node" presStyleLbl="node1" presStyleIdx="4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F2B1C1-F759-4239-BCC0-030EEB43D7A4}" type="pres">
      <dgm:prSet presAssocID="{CC5ABBEF-4716-44E5-A0BC-A37B2C97E7F7}" presName="spNode" presStyleCnt="0"/>
      <dgm:spPr/>
    </dgm:pt>
    <dgm:pt modelId="{C5CCBF69-1C8C-4E83-92E7-DE9C86864382}" type="pres">
      <dgm:prSet presAssocID="{148D3CDF-706C-40A2-B3AA-90D4E4D63B4D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AE1592A-ED75-4740-8F09-F30F6C30206B}" srcId="{310F2869-EE55-40B4-8526-DE664B99F7EC}" destId="{C5972A5F-9848-4118-A66C-6C116D79AA54}" srcOrd="3" destOrd="0" parTransId="{EE5DF550-428C-453F-979C-C8E77D569050}" sibTransId="{975E8EA5-BE98-4BF9-83B8-9FE2CD96EB14}"/>
    <dgm:cxn modelId="{CEF41548-5F5A-41FC-B3BC-587C987A9D79}" srcId="{310F2869-EE55-40B4-8526-DE664B99F7EC}" destId="{13618B12-FA9C-4188-AC47-B2DAC627BDE5}" srcOrd="1" destOrd="0" parTransId="{398DD6F0-F433-42BC-A56A-73099C4C1BF1}" sibTransId="{5AD48D0A-C2C4-47F2-B8C8-329D7BCF7BAD}"/>
    <dgm:cxn modelId="{7B8381CD-9281-48A5-AEAB-EA4C0CEBED62}" type="presOf" srcId="{975E8EA5-BE98-4BF9-83B8-9FE2CD96EB14}" destId="{E903AD8C-B2ED-443D-9F05-524FBE990309}" srcOrd="0" destOrd="0" presId="urn:microsoft.com/office/officeart/2005/8/layout/cycle6"/>
    <dgm:cxn modelId="{E96B36DE-2FCE-477C-BE62-5B66699EF8BD}" type="presOf" srcId="{855DA9A9-059B-4686-BD97-4E024FB25E66}" destId="{6D6C63EB-0053-468B-B7B7-96EC8DFAF82C}" srcOrd="0" destOrd="0" presId="urn:microsoft.com/office/officeart/2005/8/layout/cycle6"/>
    <dgm:cxn modelId="{646A5B39-310D-4A02-92F8-50B305877F8D}" type="presOf" srcId="{BF16285F-1662-46C0-89E1-B79EF68DF441}" destId="{600F0761-B91C-4496-81DA-730AE2869F1D}" srcOrd="0" destOrd="0" presId="urn:microsoft.com/office/officeart/2005/8/layout/cycle6"/>
    <dgm:cxn modelId="{8EBE4209-77F3-4080-BE3A-84CF0327FDBA}" type="presOf" srcId="{1D81332D-1E0D-4588-BD80-288920D8612D}" destId="{D1699803-0A6A-44E2-BAE6-F89A4926D93B}" srcOrd="0" destOrd="0" presId="urn:microsoft.com/office/officeart/2005/8/layout/cycle6"/>
    <dgm:cxn modelId="{C2771DFE-D3A2-4F94-AFBE-EB7450E7A0B6}" srcId="{310F2869-EE55-40B4-8526-DE664B99F7EC}" destId="{30EF8F69-097D-49C7-8094-0B8E37348454}" srcOrd="2" destOrd="0" parTransId="{480E9470-0995-4F9B-841D-C4CE9E9084CC}" sibTransId="{855DA9A9-059B-4686-BD97-4E024FB25E66}"/>
    <dgm:cxn modelId="{447665FE-82C5-4AA7-9578-D64B206F4E89}" type="presOf" srcId="{310F2869-EE55-40B4-8526-DE664B99F7EC}" destId="{523B10D3-9C67-4565-AC7D-144EDD833214}" srcOrd="0" destOrd="0" presId="urn:microsoft.com/office/officeart/2005/8/layout/cycle6"/>
    <dgm:cxn modelId="{78D17907-6164-4117-A3FD-5B8D96FA7FA6}" type="presOf" srcId="{148D3CDF-706C-40A2-B3AA-90D4E4D63B4D}" destId="{C5CCBF69-1C8C-4E83-92E7-DE9C86864382}" srcOrd="0" destOrd="0" presId="urn:microsoft.com/office/officeart/2005/8/layout/cycle6"/>
    <dgm:cxn modelId="{886DC224-2F75-4785-A1BC-B740F2934B40}" srcId="{310F2869-EE55-40B4-8526-DE664B99F7EC}" destId="{CC5ABBEF-4716-44E5-A0BC-A37B2C97E7F7}" srcOrd="4" destOrd="0" parTransId="{31AFC197-F1EA-4CF9-9A89-20AF35298838}" sibTransId="{148D3CDF-706C-40A2-B3AA-90D4E4D63B4D}"/>
    <dgm:cxn modelId="{74CBCE53-DCBF-4513-BAAF-277DC838F841}" type="presOf" srcId="{5AD48D0A-C2C4-47F2-B8C8-329D7BCF7BAD}" destId="{8AF6D8CC-2F68-4EB1-A165-2D5293E0D0DF}" srcOrd="0" destOrd="0" presId="urn:microsoft.com/office/officeart/2005/8/layout/cycle6"/>
    <dgm:cxn modelId="{7DBACC31-AF76-43F4-97EA-7EC914F856D1}" type="presOf" srcId="{30EF8F69-097D-49C7-8094-0B8E37348454}" destId="{0826A675-53F6-405E-9520-14D309FA30EF}" srcOrd="0" destOrd="0" presId="urn:microsoft.com/office/officeart/2005/8/layout/cycle6"/>
    <dgm:cxn modelId="{BA96B19C-BBEE-4E78-9615-A747A929083A}" type="presOf" srcId="{CC5ABBEF-4716-44E5-A0BC-A37B2C97E7F7}" destId="{E87E56B7-FFF7-4C3D-961F-F9A748836980}" srcOrd="0" destOrd="0" presId="urn:microsoft.com/office/officeart/2005/8/layout/cycle6"/>
    <dgm:cxn modelId="{1B23B3A5-972F-4455-8262-418D732BEA2E}" type="presOf" srcId="{C5972A5F-9848-4118-A66C-6C116D79AA54}" destId="{33476AB2-6E19-4BDD-A484-D2E07D3FC71F}" srcOrd="0" destOrd="0" presId="urn:microsoft.com/office/officeart/2005/8/layout/cycle6"/>
    <dgm:cxn modelId="{E99F9A99-B9F3-40D7-A1C7-79CCF653700E}" type="presOf" srcId="{13618B12-FA9C-4188-AC47-B2DAC627BDE5}" destId="{8F2B1CE0-F9A9-446E-8D21-406B9EEC780E}" srcOrd="0" destOrd="0" presId="urn:microsoft.com/office/officeart/2005/8/layout/cycle6"/>
    <dgm:cxn modelId="{69A5611D-E472-474A-A505-709162DDFB91}" srcId="{310F2869-EE55-40B4-8526-DE664B99F7EC}" destId="{BF16285F-1662-46C0-89E1-B79EF68DF441}" srcOrd="0" destOrd="0" parTransId="{3368E69B-65A6-4BC9-A187-F59BF493CC0F}" sibTransId="{1D81332D-1E0D-4588-BD80-288920D8612D}"/>
    <dgm:cxn modelId="{ADA7D29B-54C8-4315-BF24-921C39BAF294}" type="presParOf" srcId="{523B10D3-9C67-4565-AC7D-144EDD833214}" destId="{600F0761-B91C-4496-81DA-730AE2869F1D}" srcOrd="0" destOrd="0" presId="urn:microsoft.com/office/officeart/2005/8/layout/cycle6"/>
    <dgm:cxn modelId="{BC0EAA66-6150-470D-AFC3-FBAA9408400B}" type="presParOf" srcId="{523B10D3-9C67-4565-AC7D-144EDD833214}" destId="{AB2CC6CF-BB82-4410-8025-AE5CA0526D07}" srcOrd="1" destOrd="0" presId="urn:microsoft.com/office/officeart/2005/8/layout/cycle6"/>
    <dgm:cxn modelId="{C42C9BDA-29FB-4772-B7F0-26286DFC0C13}" type="presParOf" srcId="{523B10D3-9C67-4565-AC7D-144EDD833214}" destId="{D1699803-0A6A-44E2-BAE6-F89A4926D93B}" srcOrd="2" destOrd="0" presId="urn:microsoft.com/office/officeart/2005/8/layout/cycle6"/>
    <dgm:cxn modelId="{D85B2CEC-1386-4F7F-91E9-33DD0FAF3DAF}" type="presParOf" srcId="{523B10D3-9C67-4565-AC7D-144EDD833214}" destId="{8F2B1CE0-F9A9-446E-8D21-406B9EEC780E}" srcOrd="3" destOrd="0" presId="urn:microsoft.com/office/officeart/2005/8/layout/cycle6"/>
    <dgm:cxn modelId="{C8F16B5F-9615-4C47-BA2D-C4BC5B5E76D2}" type="presParOf" srcId="{523B10D3-9C67-4565-AC7D-144EDD833214}" destId="{217C6C51-2456-4F22-B4D3-42D162D20F2D}" srcOrd="4" destOrd="0" presId="urn:microsoft.com/office/officeart/2005/8/layout/cycle6"/>
    <dgm:cxn modelId="{982C1370-8C4D-4E4A-B6D5-23AC95D05941}" type="presParOf" srcId="{523B10D3-9C67-4565-AC7D-144EDD833214}" destId="{8AF6D8CC-2F68-4EB1-A165-2D5293E0D0DF}" srcOrd="5" destOrd="0" presId="urn:microsoft.com/office/officeart/2005/8/layout/cycle6"/>
    <dgm:cxn modelId="{62549CC4-0ADF-44E3-80B3-7DC5CE3B1C6C}" type="presParOf" srcId="{523B10D3-9C67-4565-AC7D-144EDD833214}" destId="{0826A675-53F6-405E-9520-14D309FA30EF}" srcOrd="6" destOrd="0" presId="urn:microsoft.com/office/officeart/2005/8/layout/cycle6"/>
    <dgm:cxn modelId="{7A50392E-6A66-4153-A0E9-4AE3A8E8B5EE}" type="presParOf" srcId="{523B10D3-9C67-4565-AC7D-144EDD833214}" destId="{E5ECF1D4-2ED7-4016-88CD-4F401829D71F}" srcOrd="7" destOrd="0" presId="urn:microsoft.com/office/officeart/2005/8/layout/cycle6"/>
    <dgm:cxn modelId="{DBE5D810-36DE-416D-A989-648F79E26B71}" type="presParOf" srcId="{523B10D3-9C67-4565-AC7D-144EDD833214}" destId="{6D6C63EB-0053-468B-B7B7-96EC8DFAF82C}" srcOrd="8" destOrd="0" presId="urn:microsoft.com/office/officeart/2005/8/layout/cycle6"/>
    <dgm:cxn modelId="{715B90E8-3250-4DFA-BC93-34BE99FBDFCF}" type="presParOf" srcId="{523B10D3-9C67-4565-AC7D-144EDD833214}" destId="{33476AB2-6E19-4BDD-A484-D2E07D3FC71F}" srcOrd="9" destOrd="0" presId="urn:microsoft.com/office/officeart/2005/8/layout/cycle6"/>
    <dgm:cxn modelId="{3B7F5D41-C670-4A69-A54D-C2BAABB89E79}" type="presParOf" srcId="{523B10D3-9C67-4565-AC7D-144EDD833214}" destId="{49F8A3C6-DA7A-46AB-B26B-21468C822BFC}" srcOrd="10" destOrd="0" presId="urn:microsoft.com/office/officeart/2005/8/layout/cycle6"/>
    <dgm:cxn modelId="{32EB90D6-CF92-4E56-8DD6-1CCB3B95A005}" type="presParOf" srcId="{523B10D3-9C67-4565-AC7D-144EDD833214}" destId="{E903AD8C-B2ED-443D-9F05-524FBE990309}" srcOrd="11" destOrd="0" presId="urn:microsoft.com/office/officeart/2005/8/layout/cycle6"/>
    <dgm:cxn modelId="{DB79BB02-659A-4FD3-A07A-F8A14A48071C}" type="presParOf" srcId="{523B10D3-9C67-4565-AC7D-144EDD833214}" destId="{E87E56B7-FFF7-4C3D-961F-F9A748836980}" srcOrd="12" destOrd="0" presId="urn:microsoft.com/office/officeart/2005/8/layout/cycle6"/>
    <dgm:cxn modelId="{A0059C4D-D9C8-4E27-AEEF-63F6634003E4}" type="presParOf" srcId="{523B10D3-9C67-4565-AC7D-144EDD833214}" destId="{0DF2B1C1-F759-4239-BCC0-030EEB43D7A4}" srcOrd="13" destOrd="0" presId="urn:microsoft.com/office/officeart/2005/8/layout/cycle6"/>
    <dgm:cxn modelId="{E2066901-2A18-43DD-B525-CDFF48CBB34A}" type="presParOf" srcId="{523B10D3-9C67-4565-AC7D-144EDD833214}" destId="{C5CCBF69-1C8C-4E83-92E7-DE9C8686438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8BCA04-DACE-4B3D-BDF7-87E7B4B7E5C1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1F7588D-FC47-4D5F-9096-0CEF0781523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組長：王詠琦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448DA6-6B79-4ACB-8DA3-9D92C9F1DC40}" type="parTrans" cxnId="{A2079960-1DFB-49D5-BAD5-F4AC72ACFA95}">
      <dgm:prSet/>
      <dgm:spPr/>
      <dgm:t>
        <a:bodyPr/>
        <a:lstStyle/>
        <a:p>
          <a:endParaRPr lang="zh-TW" altLang="en-US"/>
        </a:p>
      </dgm:t>
    </dgm:pt>
    <dgm:pt modelId="{FC1B9AFD-811A-4AD8-8444-4A69E6643A82}" type="sibTrans" cxnId="{A2079960-1DFB-49D5-BAD5-F4AC72ACFA95}">
      <dgm:prSet/>
      <dgm:spPr/>
      <dgm:t>
        <a:bodyPr/>
        <a:lstStyle/>
        <a:p>
          <a:endParaRPr lang="zh-TW" altLang="en-US"/>
        </a:p>
      </dgm:t>
    </dgm:pt>
    <dgm:pt modelId="{0FC30465-7379-45E5-B737-7287B6B992E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統籌</a:t>
          </a:r>
          <a:endParaRPr lang="en-US" altLang="zh-TW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E174BC-E506-4C97-848D-FB0ECF956B13}" type="parTrans" cxnId="{03A95AFE-44AB-471A-A8DD-6DE118E2715D}">
      <dgm:prSet/>
      <dgm:spPr/>
      <dgm:t>
        <a:bodyPr/>
        <a:lstStyle/>
        <a:p>
          <a:endParaRPr lang="zh-TW" altLang="en-US"/>
        </a:p>
      </dgm:t>
    </dgm:pt>
    <dgm:pt modelId="{E468F8B0-74D6-4678-9CEB-EC41A167A1ED}" type="sibTrans" cxnId="{03A95AFE-44AB-471A-A8DD-6DE118E2715D}">
      <dgm:prSet/>
      <dgm:spPr/>
      <dgm:t>
        <a:bodyPr/>
        <a:lstStyle/>
        <a:p>
          <a:endParaRPr lang="zh-TW" altLang="en-US"/>
        </a:p>
      </dgm:t>
    </dgm:pt>
    <dgm:pt modelId="{D80C7C3A-39F6-448D-8B15-5459A94B471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組員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：劉怜溱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DE2700-3405-43F3-B52C-B4E30B16FFC4}" type="parTrans" cxnId="{6F304BA5-92D9-4DC8-9568-BA2CA8C84FFB}">
      <dgm:prSet/>
      <dgm:spPr/>
      <dgm:t>
        <a:bodyPr/>
        <a:lstStyle/>
        <a:p>
          <a:endParaRPr lang="zh-TW" altLang="en-US"/>
        </a:p>
      </dgm:t>
    </dgm:pt>
    <dgm:pt modelId="{1B81AC61-75D4-49DD-A60D-6773D274F39F}" type="sibTrans" cxnId="{6F304BA5-92D9-4DC8-9568-BA2CA8C84FFB}">
      <dgm:prSet/>
      <dgm:spPr/>
      <dgm:t>
        <a:bodyPr/>
        <a:lstStyle/>
        <a:p>
          <a:endParaRPr lang="zh-TW" altLang="en-US"/>
        </a:p>
      </dgm:t>
    </dgm:pt>
    <dgm:pt modelId="{622E03E4-E5F8-4A53-985B-DA3B06969F1B}">
      <dgm:prSet phldrT="[文字]"/>
      <dgm:spPr/>
      <dgm:t>
        <a:bodyPr/>
        <a:lstStyle/>
        <a:p>
          <a:pPr algn="ctr"/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資料查詢</a:t>
          </a:r>
          <a:endParaRPr lang="en-US" altLang="zh-TW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海報製作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3DA812-6A5D-4056-9F81-DFB1A22DE4F9}" type="parTrans" cxnId="{30D6BE23-E15E-44F0-8022-532DE944B680}">
      <dgm:prSet/>
      <dgm:spPr/>
      <dgm:t>
        <a:bodyPr/>
        <a:lstStyle/>
        <a:p>
          <a:endParaRPr lang="zh-TW" altLang="en-US"/>
        </a:p>
      </dgm:t>
    </dgm:pt>
    <dgm:pt modelId="{05FDC21F-F66E-4E32-8FDB-6526928F9309}" type="sibTrans" cxnId="{30D6BE23-E15E-44F0-8022-532DE944B680}">
      <dgm:prSet/>
      <dgm:spPr/>
      <dgm:t>
        <a:bodyPr/>
        <a:lstStyle/>
        <a:p>
          <a:endParaRPr lang="zh-TW" altLang="en-US"/>
        </a:p>
      </dgm:t>
    </dgm:pt>
    <dgm:pt modelId="{EBDF91A8-63C2-4C76-AFAA-33D6831A9BE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組員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：蔡欣琪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D4BC53-96E9-44E1-A79B-28CA21647D58}" type="parTrans" cxnId="{1CE01B53-811C-45AB-9FB0-739E1F7AAFC4}">
      <dgm:prSet/>
      <dgm:spPr/>
      <dgm:t>
        <a:bodyPr/>
        <a:lstStyle/>
        <a:p>
          <a:endParaRPr lang="zh-TW" altLang="en-US"/>
        </a:p>
      </dgm:t>
    </dgm:pt>
    <dgm:pt modelId="{132F5CF4-EF87-4F6E-BF5F-540E31B24011}" type="sibTrans" cxnId="{1CE01B53-811C-45AB-9FB0-739E1F7AAFC4}">
      <dgm:prSet/>
      <dgm:spPr/>
      <dgm:t>
        <a:bodyPr/>
        <a:lstStyle/>
        <a:p>
          <a:endParaRPr lang="zh-TW" altLang="en-US"/>
        </a:p>
      </dgm:t>
    </dgm:pt>
    <dgm:pt modelId="{B8DCFC35-FEA1-4F55-A2F4-D20E70370F4C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WORD</a:t>
          </a:r>
        </a:p>
        <a:p>
          <a:r>
            <a: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PPT</a:t>
          </a:r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製作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796D1-BFED-4C08-B1FD-22D6B9D3D9C9}" type="parTrans" cxnId="{F538D226-12D4-43B7-92A4-0F33F741C3E8}">
      <dgm:prSet/>
      <dgm:spPr/>
      <dgm:t>
        <a:bodyPr/>
        <a:lstStyle/>
        <a:p>
          <a:endParaRPr lang="zh-TW" altLang="en-US"/>
        </a:p>
      </dgm:t>
    </dgm:pt>
    <dgm:pt modelId="{3B31161F-0186-4ADC-B5E4-07091A97CEFD}" type="sibTrans" cxnId="{F538D226-12D4-43B7-92A4-0F33F741C3E8}">
      <dgm:prSet/>
      <dgm:spPr/>
      <dgm:t>
        <a:bodyPr/>
        <a:lstStyle/>
        <a:p>
          <a:endParaRPr lang="zh-TW" altLang="en-US"/>
        </a:p>
      </dgm:t>
    </dgm:pt>
    <dgm:pt modelId="{221C8889-B7B6-4279-8BB8-B979664FC760}" type="pres">
      <dgm:prSet presAssocID="{578BCA04-DACE-4B3D-BDF7-87E7B4B7E5C1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BDCFA9D-CB2D-4E29-B451-35B47BA567B7}" type="pres">
      <dgm:prSet presAssocID="{51F7588D-FC47-4D5F-9096-0CEF0781523E}" presName="composite" presStyleCnt="0"/>
      <dgm:spPr/>
    </dgm:pt>
    <dgm:pt modelId="{B3E5BB64-31BC-412C-ADD2-0168D62373CF}" type="pres">
      <dgm:prSet presAssocID="{51F7588D-FC47-4D5F-9096-0CEF0781523E}" presName="Accent" presStyleLbl="alignAcc1" presStyleIdx="0" presStyleCnt="3"/>
      <dgm:spPr/>
    </dgm:pt>
    <dgm:pt modelId="{A99E0FB9-8F9B-4DBD-81B9-EC5FB68E2581}" type="pres">
      <dgm:prSet presAssocID="{51F7588D-FC47-4D5F-9096-0CEF0781523E}" presName="Image" presStyleLbl="node1" presStyleIdx="0" presStyleCnt="3" custScaleX="97078" custScaleY="113461" custLinFactNeighborY="717"/>
      <dgm:spPr>
        <a:prstGeom prst="diamond">
          <a:avLst/>
        </a:prstGeom>
      </dgm:spPr>
    </dgm:pt>
    <dgm:pt modelId="{ABE1BF88-711F-4C7A-BD84-8881CE69EBC0}" type="pres">
      <dgm:prSet presAssocID="{51F7588D-FC47-4D5F-9096-0CEF0781523E}" presName="Child" presStyleLbl="revTx" presStyleIdx="0" presStyleCnt="3" custLinFactNeighborY="1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EA6504-43FD-4FA5-929D-669BD7409CD4}" type="pres">
      <dgm:prSet presAssocID="{51F7588D-FC47-4D5F-9096-0CEF0781523E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6F56CD-0DAF-4B00-9680-2CA60A264C39}" type="pres">
      <dgm:prSet presAssocID="{FC1B9AFD-811A-4AD8-8444-4A69E6643A82}" presName="sibTrans" presStyleCnt="0"/>
      <dgm:spPr/>
    </dgm:pt>
    <dgm:pt modelId="{CF200360-89C0-43D2-A354-80FE10D80A7B}" type="pres">
      <dgm:prSet presAssocID="{D80C7C3A-39F6-448D-8B15-5459A94B4715}" presName="composite" presStyleCnt="0"/>
      <dgm:spPr/>
    </dgm:pt>
    <dgm:pt modelId="{410C4F65-74E4-4573-925C-24771CA1D1FF}" type="pres">
      <dgm:prSet presAssocID="{D80C7C3A-39F6-448D-8B15-5459A94B4715}" presName="Accent" presStyleLbl="alignAcc1" presStyleIdx="1" presStyleCnt="3"/>
      <dgm:spPr/>
    </dgm:pt>
    <dgm:pt modelId="{012ED6FB-A686-4251-990F-7A6D8DF40279}" type="pres">
      <dgm:prSet presAssocID="{D80C7C3A-39F6-448D-8B15-5459A94B4715}" presName="Image" presStyleLbl="node1" presStyleIdx="1" presStyleCnt="3" custScaleX="97078" custScaleY="113461" custLinFactNeighborY="717"/>
      <dgm:spPr>
        <a:prstGeom prst="diamond">
          <a:avLst/>
        </a:prstGeom>
      </dgm:spPr>
    </dgm:pt>
    <dgm:pt modelId="{704EA819-44DA-494C-9F6E-4B20C1376695}" type="pres">
      <dgm:prSet presAssocID="{D80C7C3A-39F6-448D-8B15-5459A94B4715}" presName="Child" presStyleLbl="revTx" presStyleIdx="1" presStyleCnt="3" custLinFactNeighborY="1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1ED2DE-275A-48E1-B547-BABE557CE39E}" type="pres">
      <dgm:prSet presAssocID="{D80C7C3A-39F6-448D-8B15-5459A94B4715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170ED6-BD40-4E9B-A905-CFBEB7CFD64B}" type="pres">
      <dgm:prSet presAssocID="{1B81AC61-75D4-49DD-A60D-6773D274F39F}" presName="sibTrans" presStyleCnt="0"/>
      <dgm:spPr/>
    </dgm:pt>
    <dgm:pt modelId="{63DB60D1-23C1-46BD-A6C4-80932043B102}" type="pres">
      <dgm:prSet presAssocID="{EBDF91A8-63C2-4C76-AFAA-33D6831A9BE7}" presName="composite" presStyleCnt="0"/>
      <dgm:spPr/>
    </dgm:pt>
    <dgm:pt modelId="{B519C288-CB73-48BD-BCB1-2917D46C8F30}" type="pres">
      <dgm:prSet presAssocID="{EBDF91A8-63C2-4C76-AFAA-33D6831A9BE7}" presName="Accent" presStyleLbl="alignAcc1" presStyleIdx="2" presStyleCnt="3"/>
      <dgm:spPr/>
    </dgm:pt>
    <dgm:pt modelId="{4BCD754E-FD5E-4A35-B513-DB6543F90907}" type="pres">
      <dgm:prSet presAssocID="{EBDF91A8-63C2-4C76-AFAA-33D6831A9BE7}" presName="Image" presStyleLbl="node1" presStyleIdx="2" presStyleCnt="3" custScaleX="97078" custScaleY="113461" custLinFactNeighborY="717"/>
      <dgm:spPr>
        <a:prstGeom prst="diamond">
          <a:avLst/>
        </a:prstGeom>
      </dgm:spPr>
    </dgm:pt>
    <dgm:pt modelId="{1A087B9E-9374-42BF-8F2A-EDF6B8B6D5A8}" type="pres">
      <dgm:prSet presAssocID="{EBDF91A8-63C2-4C76-AFAA-33D6831A9BE7}" presName="Child" presStyleLbl="revTx" presStyleIdx="2" presStyleCnt="3" custLinFactNeighborY="1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D88459-7503-491D-8078-A5254870379A}" type="pres">
      <dgm:prSet presAssocID="{EBDF91A8-63C2-4C76-AFAA-33D6831A9BE7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CE48F6-563E-4FD6-A9D6-92D42D69EAB9}" type="presOf" srcId="{51F7588D-FC47-4D5F-9096-0CEF0781523E}" destId="{46EA6504-43FD-4FA5-929D-669BD7409CD4}" srcOrd="0" destOrd="0" presId="urn:microsoft.com/office/officeart/2008/layout/TitlePictureLineup"/>
    <dgm:cxn modelId="{3654AD91-FAAA-435D-8506-D4AD4B527714}" type="presOf" srcId="{578BCA04-DACE-4B3D-BDF7-87E7B4B7E5C1}" destId="{221C8889-B7B6-4279-8BB8-B979664FC760}" srcOrd="0" destOrd="0" presId="urn:microsoft.com/office/officeart/2008/layout/TitlePictureLineup"/>
    <dgm:cxn modelId="{6F304BA5-92D9-4DC8-9568-BA2CA8C84FFB}" srcId="{578BCA04-DACE-4B3D-BDF7-87E7B4B7E5C1}" destId="{D80C7C3A-39F6-448D-8B15-5459A94B4715}" srcOrd="1" destOrd="0" parTransId="{11DE2700-3405-43F3-B52C-B4E30B16FFC4}" sibTransId="{1B81AC61-75D4-49DD-A60D-6773D274F39F}"/>
    <dgm:cxn modelId="{1CE01B53-811C-45AB-9FB0-739E1F7AAFC4}" srcId="{578BCA04-DACE-4B3D-BDF7-87E7B4B7E5C1}" destId="{EBDF91A8-63C2-4C76-AFAA-33D6831A9BE7}" srcOrd="2" destOrd="0" parTransId="{BAD4BC53-96E9-44E1-A79B-28CA21647D58}" sibTransId="{132F5CF4-EF87-4F6E-BF5F-540E31B24011}"/>
    <dgm:cxn modelId="{C4087BD3-38B8-4904-B4FF-7F75A98697AF}" type="presOf" srcId="{EBDF91A8-63C2-4C76-AFAA-33D6831A9BE7}" destId="{48D88459-7503-491D-8078-A5254870379A}" srcOrd="0" destOrd="0" presId="urn:microsoft.com/office/officeart/2008/layout/TitlePictureLineup"/>
    <dgm:cxn modelId="{F36783B9-38BB-41A3-A4DA-EE8E735B88F9}" type="presOf" srcId="{D80C7C3A-39F6-448D-8B15-5459A94B4715}" destId="{301ED2DE-275A-48E1-B547-BABE557CE39E}" srcOrd="0" destOrd="0" presId="urn:microsoft.com/office/officeart/2008/layout/TitlePictureLineup"/>
    <dgm:cxn modelId="{A2079960-1DFB-49D5-BAD5-F4AC72ACFA95}" srcId="{578BCA04-DACE-4B3D-BDF7-87E7B4B7E5C1}" destId="{51F7588D-FC47-4D5F-9096-0CEF0781523E}" srcOrd="0" destOrd="0" parTransId="{EF448DA6-6B79-4ACB-8DA3-9D92C9F1DC40}" sibTransId="{FC1B9AFD-811A-4AD8-8444-4A69E6643A82}"/>
    <dgm:cxn modelId="{1EECEF68-809B-49FA-9610-7EBD5F645850}" type="presOf" srcId="{622E03E4-E5F8-4A53-985B-DA3B06969F1B}" destId="{704EA819-44DA-494C-9F6E-4B20C1376695}" srcOrd="0" destOrd="0" presId="urn:microsoft.com/office/officeart/2008/layout/TitlePictureLineup"/>
    <dgm:cxn modelId="{F538D226-12D4-43B7-92A4-0F33F741C3E8}" srcId="{EBDF91A8-63C2-4C76-AFAA-33D6831A9BE7}" destId="{B8DCFC35-FEA1-4F55-A2F4-D20E70370F4C}" srcOrd="0" destOrd="0" parTransId="{0B3796D1-BFED-4C08-B1FD-22D6B9D3D9C9}" sibTransId="{3B31161F-0186-4ADC-B5E4-07091A97CEFD}"/>
    <dgm:cxn modelId="{525B21DA-05C2-4470-B467-2949F16BD097}" type="presOf" srcId="{B8DCFC35-FEA1-4F55-A2F4-D20E70370F4C}" destId="{1A087B9E-9374-42BF-8F2A-EDF6B8B6D5A8}" srcOrd="0" destOrd="0" presId="urn:microsoft.com/office/officeart/2008/layout/TitlePictureLineup"/>
    <dgm:cxn modelId="{74BBCB3F-0C5F-4F6B-B321-AA86D9B68F4A}" type="presOf" srcId="{0FC30465-7379-45E5-B737-7287B6B992E5}" destId="{ABE1BF88-711F-4C7A-BD84-8881CE69EBC0}" srcOrd="0" destOrd="0" presId="urn:microsoft.com/office/officeart/2008/layout/TitlePictureLineup"/>
    <dgm:cxn modelId="{03A95AFE-44AB-471A-A8DD-6DE118E2715D}" srcId="{51F7588D-FC47-4D5F-9096-0CEF0781523E}" destId="{0FC30465-7379-45E5-B737-7287B6B992E5}" srcOrd="0" destOrd="0" parTransId="{9DE174BC-E506-4C97-848D-FB0ECF956B13}" sibTransId="{E468F8B0-74D6-4678-9CEB-EC41A167A1ED}"/>
    <dgm:cxn modelId="{30D6BE23-E15E-44F0-8022-532DE944B680}" srcId="{D80C7C3A-39F6-448D-8B15-5459A94B4715}" destId="{622E03E4-E5F8-4A53-985B-DA3B06969F1B}" srcOrd="0" destOrd="0" parTransId="{3B3DA812-6A5D-4056-9F81-DFB1A22DE4F9}" sibTransId="{05FDC21F-F66E-4E32-8FDB-6526928F9309}"/>
    <dgm:cxn modelId="{E8876C26-5839-4209-BC4D-4C454E0BDC6F}" type="presParOf" srcId="{221C8889-B7B6-4279-8BB8-B979664FC760}" destId="{CBDCFA9D-CB2D-4E29-B451-35B47BA567B7}" srcOrd="0" destOrd="0" presId="urn:microsoft.com/office/officeart/2008/layout/TitlePictureLineup"/>
    <dgm:cxn modelId="{D7E42D2B-ED0E-4A6E-ABCD-E578FFF1FF0E}" type="presParOf" srcId="{CBDCFA9D-CB2D-4E29-B451-35B47BA567B7}" destId="{B3E5BB64-31BC-412C-ADD2-0168D62373CF}" srcOrd="0" destOrd="0" presId="urn:microsoft.com/office/officeart/2008/layout/TitlePictureLineup"/>
    <dgm:cxn modelId="{89CA6D72-716C-48D8-82A4-EA1DB5B5DF43}" type="presParOf" srcId="{CBDCFA9D-CB2D-4E29-B451-35B47BA567B7}" destId="{A99E0FB9-8F9B-4DBD-81B9-EC5FB68E2581}" srcOrd="1" destOrd="0" presId="urn:microsoft.com/office/officeart/2008/layout/TitlePictureLineup"/>
    <dgm:cxn modelId="{4429814A-5786-4487-B49D-F9B0FA3F938E}" type="presParOf" srcId="{CBDCFA9D-CB2D-4E29-B451-35B47BA567B7}" destId="{ABE1BF88-711F-4C7A-BD84-8881CE69EBC0}" srcOrd="2" destOrd="0" presId="urn:microsoft.com/office/officeart/2008/layout/TitlePictureLineup"/>
    <dgm:cxn modelId="{C994A672-A801-4288-A5D4-4677548B31CE}" type="presParOf" srcId="{CBDCFA9D-CB2D-4E29-B451-35B47BA567B7}" destId="{46EA6504-43FD-4FA5-929D-669BD7409CD4}" srcOrd="3" destOrd="0" presId="urn:microsoft.com/office/officeart/2008/layout/TitlePictureLineup"/>
    <dgm:cxn modelId="{67F3AC1C-9542-4AFF-8867-716F00535693}" type="presParOf" srcId="{221C8889-B7B6-4279-8BB8-B979664FC760}" destId="{6A6F56CD-0DAF-4B00-9680-2CA60A264C39}" srcOrd="1" destOrd="0" presId="urn:microsoft.com/office/officeart/2008/layout/TitlePictureLineup"/>
    <dgm:cxn modelId="{B8708D1C-2D55-4203-B857-F677DCBB20AB}" type="presParOf" srcId="{221C8889-B7B6-4279-8BB8-B979664FC760}" destId="{CF200360-89C0-43D2-A354-80FE10D80A7B}" srcOrd="2" destOrd="0" presId="urn:microsoft.com/office/officeart/2008/layout/TitlePictureLineup"/>
    <dgm:cxn modelId="{95B62A3D-93DD-44BF-9603-E3E5CB1C5913}" type="presParOf" srcId="{CF200360-89C0-43D2-A354-80FE10D80A7B}" destId="{410C4F65-74E4-4573-925C-24771CA1D1FF}" srcOrd="0" destOrd="0" presId="urn:microsoft.com/office/officeart/2008/layout/TitlePictureLineup"/>
    <dgm:cxn modelId="{1A87033C-C3A9-433C-8D20-F8AED7268521}" type="presParOf" srcId="{CF200360-89C0-43D2-A354-80FE10D80A7B}" destId="{012ED6FB-A686-4251-990F-7A6D8DF40279}" srcOrd="1" destOrd="0" presId="urn:microsoft.com/office/officeart/2008/layout/TitlePictureLineup"/>
    <dgm:cxn modelId="{25BDDE80-2AC6-431E-8F55-F2F09D933169}" type="presParOf" srcId="{CF200360-89C0-43D2-A354-80FE10D80A7B}" destId="{704EA819-44DA-494C-9F6E-4B20C1376695}" srcOrd="2" destOrd="0" presId="urn:microsoft.com/office/officeart/2008/layout/TitlePictureLineup"/>
    <dgm:cxn modelId="{8788908D-E3C3-44B5-8D60-FFDFEAEDBFE3}" type="presParOf" srcId="{CF200360-89C0-43D2-A354-80FE10D80A7B}" destId="{301ED2DE-275A-48E1-B547-BABE557CE39E}" srcOrd="3" destOrd="0" presId="urn:microsoft.com/office/officeart/2008/layout/TitlePictureLineup"/>
    <dgm:cxn modelId="{2EC1DB6F-C685-467D-A31D-B7DBBB1E2272}" type="presParOf" srcId="{221C8889-B7B6-4279-8BB8-B979664FC760}" destId="{22170ED6-BD40-4E9B-A905-CFBEB7CFD64B}" srcOrd="3" destOrd="0" presId="urn:microsoft.com/office/officeart/2008/layout/TitlePictureLineup"/>
    <dgm:cxn modelId="{EABC197E-E42F-4FA3-9325-CC61C5AC9B2F}" type="presParOf" srcId="{221C8889-B7B6-4279-8BB8-B979664FC760}" destId="{63DB60D1-23C1-46BD-A6C4-80932043B102}" srcOrd="4" destOrd="0" presId="urn:microsoft.com/office/officeart/2008/layout/TitlePictureLineup"/>
    <dgm:cxn modelId="{EF21D354-DFF7-492F-9461-7A91645E555B}" type="presParOf" srcId="{63DB60D1-23C1-46BD-A6C4-80932043B102}" destId="{B519C288-CB73-48BD-BCB1-2917D46C8F30}" srcOrd="0" destOrd="0" presId="urn:microsoft.com/office/officeart/2008/layout/TitlePictureLineup"/>
    <dgm:cxn modelId="{D59DA4A5-EAD7-4A98-A804-140FDFE09DC7}" type="presParOf" srcId="{63DB60D1-23C1-46BD-A6C4-80932043B102}" destId="{4BCD754E-FD5E-4A35-B513-DB6543F90907}" srcOrd="1" destOrd="0" presId="urn:microsoft.com/office/officeart/2008/layout/TitlePictureLineup"/>
    <dgm:cxn modelId="{DF382B4E-4888-407A-9784-BCB3DB61AF95}" type="presParOf" srcId="{63DB60D1-23C1-46BD-A6C4-80932043B102}" destId="{1A087B9E-9374-42BF-8F2A-EDF6B8B6D5A8}" srcOrd="2" destOrd="0" presId="urn:microsoft.com/office/officeart/2008/layout/TitlePictureLineup"/>
    <dgm:cxn modelId="{7D7ACD80-239C-4F7B-BB12-75C71224FC07}" type="presParOf" srcId="{63DB60D1-23C1-46BD-A6C4-80932043B102}" destId="{48D88459-7503-491D-8078-A5254870379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5D9AA-208F-4676-916E-CD3F555C89B0}" type="doc">
      <dgm:prSet loTypeId="urn:microsoft.com/office/officeart/2005/8/layout/radial5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82AD5B2-77B1-4D29-B1CE-1486602EEE3E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共享經濟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1F9430-8A8A-4B09-8D88-564A7C2CDCE1}" type="parTrans" cxnId="{7FF9E58F-BCD4-43F7-A034-4DF7F67E019C}">
      <dgm:prSet/>
      <dgm:spPr/>
      <dgm:t>
        <a:bodyPr/>
        <a:lstStyle/>
        <a:p>
          <a:endParaRPr lang="zh-TW" altLang="en-US"/>
        </a:p>
      </dgm:t>
    </dgm:pt>
    <dgm:pt modelId="{AA504BE4-478D-414F-9FBD-B7BBA838A5EE}" type="sibTrans" cxnId="{7FF9E58F-BCD4-43F7-A034-4DF7F67E019C}">
      <dgm:prSet/>
      <dgm:spPr/>
      <dgm:t>
        <a:bodyPr/>
        <a:lstStyle/>
        <a:p>
          <a:endParaRPr lang="zh-TW" altLang="en-US"/>
        </a:p>
      </dgm:t>
    </dgm:pt>
    <dgm:pt modelId="{8000087E-D567-4A80-84C2-465F535D7515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15AE96-8A52-4299-9FD5-72EFA3A9737B}" type="parTrans" cxnId="{8090575E-72BB-44CD-A1C3-C216474F294E}">
      <dgm:prSet/>
      <dgm:spPr>
        <a:solidFill>
          <a:schemeClr val="accent2"/>
        </a:solidFill>
      </dgm:spPr>
      <dgm:t>
        <a:bodyPr/>
        <a:lstStyle/>
        <a:p>
          <a:endParaRPr lang="zh-TW" altLang="en-US"/>
        </a:p>
      </dgm:t>
    </dgm:pt>
    <dgm:pt modelId="{CB11E1AA-FA4B-4A87-A640-BFC55A8C0690}" type="sibTrans" cxnId="{8090575E-72BB-44CD-A1C3-C216474F294E}">
      <dgm:prSet/>
      <dgm:spPr/>
      <dgm:t>
        <a:bodyPr/>
        <a:lstStyle/>
        <a:p>
          <a:endParaRPr lang="zh-TW" altLang="en-US"/>
        </a:p>
      </dgm:t>
    </dgm:pt>
    <dgm:pt modelId="{95B82EEB-5D5F-4FA9-8980-EA8257634FA3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運用範圍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407981-642F-4C19-9502-C1AD89442819}" type="parTrans" cxnId="{E53BE7D2-73D1-4500-88E8-73107EF04AFB}">
      <dgm:prSet/>
      <dgm:spPr>
        <a:solidFill>
          <a:schemeClr val="accent2"/>
        </a:solidFill>
      </dgm:spPr>
      <dgm:t>
        <a:bodyPr/>
        <a:lstStyle/>
        <a:p>
          <a:endParaRPr lang="zh-TW" altLang="en-US"/>
        </a:p>
      </dgm:t>
    </dgm:pt>
    <dgm:pt modelId="{8535CBA6-B882-4711-B647-01AB81984DF4}" type="sibTrans" cxnId="{E53BE7D2-73D1-4500-88E8-73107EF04AFB}">
      <dgm:prSet/>
      <dgm:spPr/>
      <dgm:t>
        <a:bodyPr/>
        <a:lstStyle/>
        <a:p>
          <a:endParaRPr lang="zh-TW" altLang="en-US"/>
        </a:p>
      </dgm:t>
    </dgm:pt>
    <dgm:pt modelId="{DA1D1FCC-27AB-46D6-BA07-20162FA519D0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影響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CF512F-DA24-42FB-937A-43C5C07ADD31}" type="parTrans" cxnId="{0B1C0C81-5DE6-4C48-A8EF-2B29FC77DF69}">
      <dgm:prSet/>
      <dgm:spPr>
        <a:solidFill>
          <a:schemeClr val="accent2"/>
        </a:solidFill>
      </dgm:spPr>
      <dgm:t>
        <a:bodyPr/>
        <a:lstStyle/>
        <a:p>
          <a:endParaRPr lang="zh-TW" altLang="en-US"/>
        </a:p>
      </dgm:t>
    </dgm:pt>
    <dgm:pt modelId="{B86AF09F-2F2A-4609-86CA-5C7BD9FD5A30}" type="sibTrans" cxnId="{0B1C0C81-5DE6-4C48-A8EF-2B29FC77DF69}">
      <dgm:prSet/>
      <dgm:spPr/>
      <dgm:t>
        <a:bodyPr/>
        <a:lstStyle/>
        <a:p>
          <a:endParaRPr lang="zh-TW" altLang="en-US"/>
        </a:p>
      </dgm:t>
    </dgm:pt>
    <dgm:pt modelId="{F550EEA7-DCB8-43DA-960E-96BD71D11BE1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個案  研究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02C54B-1918-4CF7-86FD-F59A8402B1C1}" type="parTrans" cxnId="{90982051-2F02-4AF4-AB05-CC587144A074}">
      <dgm:prSet/>
      <dgm:spPr>
        <a:solidFill>
          <a:schemeClr val="accent2"/>
        </a:solidFill>
      </dgm:spPr>
      <dgm:t>
        <a:bodyPr/>
        <a:lstStyle/>
        <a:p>
          <a:endParaRPr lang="zh-TW" altLang="en-US"/>
        </a:p>
      </dgm:t>
    </dgm:pt>
    <dgm:pt modelId="{10C9B3D0-BD24-4315-AFB7-CDEFBA9D32E3}" type="sibTrans" cxnId="{90982051-2F02-4AF4-AB05-CC587144A074}">
      <dgm:prSet/>
      <dgm:spPr/>
      <dgm:t>
        <a:bodyPr/>
        <a:lstStyle/>
        <a:p>
          <a:endParaRPr lang="zh-TW" altLang="en-US"/>
        </a:p>
      </dgm:t>
    </dgm:pt>
    <dgm:pt modelId="{FE71477B-66CF-4F67-B9DE-BF32756DFC8F}" type="pres">
      <dgm:prSet presAssocID="{50C5D9AA-208F-4676-916E-CD3F555C89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973A17-C12C-44C8-B5EB-1592D5BA3A22}" type="pres">
      <dgm:prSet presAssocID="{D82AD5B2-77B1-4D29-B1CE-1486602EEE3E}" presName="centerShape" presStyleLbl="node0" presStyleIdx="0" presStyleCnt="1" custScaleX="126744" custScaleY="126744"/>
      <dgm:spPr/>
      <dgm:t>
        <a:bodyPr/>
        <a:lstStyle/>
        <a:p>
          <a:endParaRPr lang="zh-TW" altLang="en-US"/>
        </a:p>
      </dgm:t>
    </dgm:pt>
    <dgm:pt modelId="{7A8AD3E8-DEFB-4742-BCEB-57B159E3323A}" type="pres">
      <dgm:prSet presAssocID="{A215AE96-8A52-4299-9FD5-72EFA3A9737B}" presName="parTrans" presStyleLbl="sibTrans2D1" presStyleIdx="0" presStyleCnt="4" custScaleX="93260"/>
      <dgm:spPr/>
      <dgm:t>
        <a:bodyPr/>
        <a:lstStyle/>
        <a:p>
          <a:endParaRPr lang="zh-TW" altLang="en-US"/>
        </a:p>
      </dgm:t>
    </dgm:pt>
    <dgm:pt modelId="{E1B1A8ED-CA35-476B-8AFA-099F1D588526}" type="pres">
      <dgm:prSet presAssocID="{A215AE96-8A52-4299-9FD5-72EFA3A9737B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D9A9EC82-6C70-4B09-8CEB-3ECFBB0C83B4}" type="pres">
      <dgm:prSet presAssocID="{8000087E-D567-4A80-84C2-465F535D7515}" presName="node" presStyleLbl="node1" presStyleIdx="0" presStyleCnt="4" custScaleX="95062" custScaleY="95062" custRadScaleRad="102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B4E35B-ED88-4DF2-90B6-27A199065416}" type="pres">
      <dgm:prSet presAssocID="{F9407981-642F-4C19-9502-C1AD89442819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21532559-F782-4154-A69B-5A09F41833C3}" type="pres">
      <dgm:prSet presAssocID="{F9407981-642F-4C19-9502-C1AD89442819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203FEDD5-0586-4366-B9E0-6DBF881521B1}" type="pres">
      <dgm:prSet presAssocID="{95B82EEB-5D5F-4FA9-8980-EA8257634FA3}" presName="node" presStyleLbl="node1" presStyleIdx="1" presStyleCnt="4" custScaleX="95062" custScaleY="950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744218-7529-4EDE-8E7E-CECE868AA441}" type="pres">
      <dgm:prSet presAssocID="{16CF512F-DA24-42FB-937A-43C5C07ADD31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8552820A-52A3-4332-A967-BD81D2C36D59}" type="pres">
      <dgm:prSet presAssocID="{16CF512F-DA24-42FB-937A-43C5C07ADD31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14C222C3-523D-4F00-9D2D-1F7772620298}" type="pres">
      <dgm:prSet presAssocID="{DA1D1FCC-27AB-46D6-BA07-20162FA519D0}" presName="node" presStyleLbl="node1" presStyleIdx="2" presStyleCnt="4" custScaleX="95062" custScaleY="950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5C8599-BE82-471B-AB1D-AC740EFD7EA7}" type="pres">
      <dgm:prSet presAssocID="{6902C54B-1918-4CF7-86FD-F59A8402B1C1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4159E1B5-E1D6-4C26-B474-D223856C87F8}" type="pres">
      <dgm:prSet presAssocID="{6902C54B-1918-4CF7-86FD-F59A8402B1C1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7F732628-D531-4B9D-8D4D-DAD6F126DE1C}" type="pres">
      <dgm:prSet presAssocID="{F550EEA7-DCB8-43DA-960E-96BD71D11BE1}" presName="node" presStyleLbl="node1" presStyleIdx="3" presStyleCnt="4" custScaleX="95062" custScaleY="950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1C0C81-5DE6-4C48-A8EF-2B29FC77DF69}" srcId="{D82AD5B2-77B1-4D29-B1CE-1486602EEE3E}" destId="{DA1D1FCC-27AB-46D6-BA07-20162FA519D0}" srcOrd="2" destOrd="0" parTransId="{16CF512F-DA24-42FB-937A-43C5C07ADD31}" sibTransId="{B86AF09F-2F2A-4609-86CA-5C7BD9FD5A30}"/>
    <dgm:cxn modelId="{E53BE7D2-73D1-4500-88E8-73107EF04AFB}" srcId="{D82AD5B2-77B1-4D29-B1CE-1486602EEE3E}" destId="{95B82EEB-5D5F-4FA9-8980-EA8257634FA3}" srcOrd="1" destOrd="0" parTransId="{F9407981-642F-4C19-9502-C1AD89442819}" sibTransId="{8535CBA6-B882-4711-B647-01AB81984DF4}"/>
    <dgm:cxn modelId="{6622E1BA-6A16-4E5B-B73C-8354F72B9FD7}" type="presOf" srcId="{A215AE96-8A52-4299-9FD5-72EFA3A9737B}" destId="{7A8AD3E8-DEFB-4742-BCEB-57B159E3323A}" srcOrd="0" destOrd="0" presId="urn:microsoft.com/office/officeart/2005/8/layout/radial5"/>
    <dgm:cxn modelId="{1F7C09CA-8390-4D00-9A71-AE57162B8993}" type="presOf" srcId="{16CF512F-DA24-42FB-937A-43C5C07ADD31}" destId="{FC744218-7529-4EDE-8E7E-CECE868AA441}" srcOrd="0" destOrd="0" presId="urn:microsoft.com/office/officeart/2005/8/layout/radial5"/>
    <dgm:cxn modelId="{455BE024-84E5-497F-BB9E-2FFD7F8BACFA}" type="presOf" srcId="{A215AE96-8A52-4299-9FD5-72EFA3A9737B}" destId="{E1B1A8ED-CA35-476B-8AFA-099F1D588526}" srcOrd="1" destOrd="0" presId="urn:microsoft.com/office/officeart/2005/8/layout/radial5"/>
    <dgm:cxn modelId="{3B9C50BA-7EC5-487F-B366-1DA32892F5DC}" type="presOf" srcId="{50C5D9AA-208F-4676-916E-CD3F555C89B0}" destId="{FE71477B-66CF-4F67-B9DE-BF32756DFC8F}" srcOrd="0" destOrd="0" presId="urn:microsoft.com/office/officeart/2005/8/layout/radial5"/>
    <dgm:cxn modelId="{D25623D2-47C5-4A1F-836F-3C6DA174EA53}" type="presOf" srcId="{95B82EEB-5D5F-4FA9-8980-EA8257634FA3}" destId="{203FEDD5-0586-4366-B9E0-6DBF881521B1}" srcOrd="0" destOrd="0" presId="urn:microsoft.com/office/officeart/2005/8/layout/radial5"/>
    <dgm:cxn modelId="{7FF9E58F-BCD4-43F7-A034-4DF7F67E019C}" srcId="{50C5D9AA-208F-4676-916E-CD3F555C89B0}" destId="{D82AD5B2-77B1-4D29-B1CE-1486602EEE3E}" srcOrd="0" destOrd="0" parTransId="{FE1F9430-8A8A-4B09-8D88-564A7C2CDCE1}" sibTransId="{AA504BE4-478D-414F-9FBD-B7BBA838A5EE}"/>
    <dgm:cxn modelId="{220A390C-ADEB-4C08-B5B6-D211F2B9F027}" type="presOf" srcId="{6902C54B-1918-4CF7-86FD-F59A8402B1C1}" destId="{555C8599-BE82-471B-AB1D-AC740EFD7EA7}" srcOrd="0" destOrd="0" presId="urn:microsoft.com/office/officeart/2005/8/layout/radial5"/>
    <dgm:cxn modelId="{D2A39DC7-66BA-4024-9992-CE25B0DC82D2}" type="presOf" srcId="{16CF512F-DA24-42FB-937A-43C5C07ADD31}" destId="{8552820A-52A3-4332-A967-BD81D2C36D59}" srcOrd="1" destOrd="0" presId="urn:microsoft.com/office/officeart/2005/8/layout/radial5"/>
    <dgm:cxn modelId="{15B60AA6-3D0F-482B-A9C2-AF9AFB6AF5D6}" type="presOf" srcId="{8000087E-D567-4A80-84C2-465F535D7515}" destId="{D9A9EC82-6C70-4B09-8CEB-3ECFBB0C83B4}" srcOrd="0" destOrd="0" presId="urn:microsoft.com/office/officeart/2005/8/layout/radial5"/>
    <dgm:cxn modelId="{790B934F-E6C2-487D-8150-860F05BCB738}" type="presOf" srcId="{D82AD5B2-77B1-4D29-B1CE-1486602EEE3E}" destId="{6D973A17-C12C-44C8-B5EB-1592D5BA3A22}" srcOrd="0" destOrd="0" presId="urn:microsoft.com/office/officeart/2005/8/layout/radial5"/>
    <dgm:cxn modelId="{D8E2C85D-E00C-4CC6-AFFC-A02DBA1269FE}" type="presOf" srcId="{F9407981-642F-4C19-9502-C1AD89442819}" destId="{21532559-F782-4154-A69B-5A09F41833C3}" srcOrd="1" destOrd="0" presId="urn:microsoft.com/office/officeart/2005/8/layout/radial5"/>
    <dgm:cxn modelId="{8090575E-72BB-44CD-A1C3-C216474F294E}" srcId="{D82AD5B2-77B1-4D29-B1CE-1486602EEE3E}" destId="{8000087E-D567-4A80-84C2-465F535D7515}" srcOrd="0" destOrd="0" parTransId="{A215AE96-8A52-4299-9FD5-72EFA3A9737B}" sibTransId="{CB11E1AA-FA4B-4A87-A640-BFC55A8C0690}"/>
    <dgm:cxn modelId="{7B7A6758-9F56-4215-BB64-D2E62E683FB2}" type="presOf" srcId="{F9407981-642F-4C19-9502-C1AD89442819}" destId="{7AB4E35B-ED88-4DF2-90B6-27A199065416}" srcOrd="0" destOrd="0" presId="urn:microsoft.com/office/officeart/2005/8/layout/radial5"/>
    <dgm:cxn modelId="{90982051-2F02-4AF4-AB05-CC587144A074}" srcId="{D82AD5B2-77B1-4D29-B1CE-1486602EEE3E}" destId="{F550EEA7-DCB8-43DA-960E-96BD71D11BE1}" srcOrd="3" destOrd="0" parTransId="{6902C54B-1918-4CF7-86FD-F59A8402B1C1}" sibTransId="{10C9B3D0-BD24-4315-AFB7-CDEFBA9D32E3}"/>
    <dgm:cxn modelId="{9A2B35FF-D9CF-4F14-8F96-137CC186F900}" type="presOf" srcId="{DA1D1FCC-27AB-46D6-BA07-20162FA519D0}" destId="{14C222C3-523D-4F00-9D2D-1F7772620298}" srcOrd="0" destOrd="0" presId="urn:microsoft.com/office/officeart/2005/8/layout/radial5"/>
    <dgm:cxn modelId="{3F3B3A7A-97DD-419E-8982-F38E620C70C2}" type="presOf" srcId="{6902C54B-1918-4CF7-86FD-F59A8402B1C1}" destId="{4159E1B5-E1D6-4C26-B474-D223856C87F8}" srcOrd="1" destOrd="0" presId="urn:microsoft.com/office/officeart/2005/8/layout/radial5"/>
    <dgm:cxn modelId="{1D5BDB84-D428-4213-8508-838FA2676ADE}" type="presOf" srcId="{F550EEA7-DCB8-43DA-960E-96BD71D11BE1}" destId="{7F732628-D531-4B9D-8D4D-DAD6F126DE1C}" srcOrd="0" destOrd="0" presId="urn:microsoft.com/office/officeart/2005/8/layout/radial5"/>
    <dgm:cxn modelId="{6DA60C1A-012A-4983-8BAE-BF50B99F4344}" type="presParOf" srcId="{FE71477B-66CF-4F67-B9DE-BF32756DFC8F}" destId="{6D973A17-C12C-44C8-B5EB-1592D5BA3A22}" srcOrd="0" destOrd="0" presId="urn:microsoft.com/office/officeart/2005/8/layout/radial5"/>
    <dgm:cxn modelId="{F7DD1935-F5EC-4B40-9788-A7F447127FB2}" type="presParOf" srcId="{FE71477B-66CF-4F67-B9DE-BF32756DFC8F}" destId="{7A8AD3E8-DEFB-4742-BCEB-57B159E3323A}" srcOrd="1" destOrd="0" presId="urn:microsoft.com/office/officeart/2005/8/layout/radial5"/>
    <dgm:cxn modelId="{5072ED1B-2814-4F0D-9C08-D31D0A531771}" type="presParOf" srcId="{7A8AD3E8-DEFB-4742-BCEB-57B159E3323A}" destId="{E1B1A8ED-CA35-476B-8AFA-099F1D588526}" srcOrd="0" destOrd="0" presId="urn:microsoft.com/office/officeart/2005/8/layout/radial5"/>
    <dgm:cxn modelId="{AC3BBD3E-E1D9-43BC-903C-EB4202232278}" type="presParOf" srcId="{FE71477B-66CF-4F67-B9DE-BF32756DFC8F}" destId="{D9A9EC82-6C70-4B09-8CEB-3ECFBB0C83B4}" srcOrd="2" destOrd="0" presId="urn:microsoft.com/office/officeart/2005/8/layout/radial5"/>
    <dgm:cxn modelId="{70614CEE-FD5F-4225-9028-8FF1D6DD85AA}" type="presParOf" srcId="{FE71477B-66CF-4F67-B9DE-BF32756DFC8F}" destId="{7AB4E35B-ED88-4DF2-90B6-27A199065416}" srcOrd="3" destOrd="0" presId="urn:microsoft.com/office/officeart/2005/8/layout/radial5"/>
    <dgm:cxn modelId="{E2ACA6EE-33A9-4C63-9F68-C641D40F28BE}" type="presParOf" srcId="{7AB4E35B-ED88-4DF2-90B6-27A199065416}" destId="{21532559-F782-4154-A69B-5A09F41833C3}" srcOrd="0" destOrd="0" presId="urn:microsoft.com/office/officeart/2005/8/layout/radial5"/>
    <dgm:cxn modelId="{B129542F-CEFA-478D-9020-DD1BF2CF2DBB}" type="presParOf" srcId="{FE71477B-66CF-4F67-B9DE-BF32756DFC8F}" destId="{203FEDD5-0586-4366-B9E0-6DBF881521B1}" srcOrd="4" destOrd="0" presId="urn:microsoft.com/office/officeart/2005/8/layout/radial5"/>
    <dgm:cxn modelId="{CB9B4BE9-D320-4248-93D8-27D04089F8DC}" type="presParOf" srcId="{FE71477B-66CF-4F67-B9DE-BF32756DFC8F}" destId="{FC744218-7529-4EDE-8E7E-CECE868AA441}" srcOrd="5" destOrd="0" presId="urn:microsoft.com/office/officeart/2005/8/layout/radial5"/>
    <dgm:cxn modelId="{8740F3BD-FC2B-4798-A827-52AC535C49C9}" type="presParOf" srcId="{FC744218-7529-4EDE-8E7E-CECE868AA441}" destId="{8552820A-52A3-4332-A967-BD81D2C36D59}" srcOrd="0" destOrd="0" presId="urn:microsoft.com/office/officeart/2005/8/layout/radial5"/>
    <dgm:cxn modelId="{3275ECAD-29F9-46D0-9202-9C7B42891D11}" type="presParOf" srcId="{FE71477B-66CF-4F67-B9DE-BF32756DFC8F}" destId="{14C222C3-523D-4F00-9D2D-1F7772620298}" srcOrd="6" destOrd="0" presId="urn:microsoft.com/office/officeart/2005/8/layout/radial5"/>
    <dgm:cxn modelId="{3F603843-9EC5-4AEA-85D6-52701BEBF32F}" type="presParOf" srcId="{FE71477B-66CF-4F67-B9DE-BF32756DFC8F}" destId="{555C8599-BE82-471B-AB1D-AC740EFD7EA7}" srcOrd="7" destOrd="0" presId="urn:microsoft.com/office/officeart/2005/8/layout/radial5"/>
    <dgm:cxn modelId="{0131F42B-D753-4DA1-AD4F-ABED2DD0912B}" type="presParOf" srcId="{555C8599-BE82-471B-AB1D-AC740EFD7EA7}" destId="{4159E1B5-E1D6-4C26-B474-D223856C87F8}" srcOrd="0" destOrd="0" presId="urn:microsoft.com/office/officeart/2005/8/layout/radial5"/>
    <dgm:cxn modelId="{E0B61D17-68B6-4986-9842-AA6A83BC55B0}" type="presParOf" srcId="{FE71477B-66CF-4F67-B9DE-BF32756DFC8F}" destId="{7F732628-D531-4B9D-8D4D-DAD6F126DE1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9CF679-1649-4332-A8F9-27AC1C046299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528F1018-3EE5-4FC9-9E4E-1D13461B932E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確定主題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958480-112A-4DD1-A93C-DCD76BCCB630}" type="parTrans" cxnId="{723F8B6A-7349-469E-88D8-42167CEEE991}">
      <dgm:prSet/>
      <dgm:spPr/>
      <dgm:t>
        <a:bodyPr/>
        <a:lstStyle/>
        <a:p>
          <a:endParaRPr lang="zh-TW" altLang="en-US"/>
        </a:p>
      </dgm:t>
    </dgm:pt>
    <dgm:pt modelId="{FC43B5D7-C889-4146-8BF0-46FFA1E59448}" type="sibTrans" cxnId="{723F8B6A-7349-469E-88D8-42167CEEE991}">
      <dgm:prSet/>
      <dgm:spPr/>
      <dgm:t>
        <a:bodyPr/>
        <a:lstStyle/>
        <a:p>
          <a:endParaRPr lang="zh-TW" altLang="en-US"/>
        </a:p>
      </dgm:t>
    </dgm:pt>
    <dgm:pt modelId="{6D879B78-CF75-4E67-9485-48353BC3A903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資料收集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95F116-D193-4AA8-A5F8-B4D9310EEA53}" type="parTrans" cxnId="{AB9DF545-06A7-4F9B-B24E-1D4A2C377682}">
      <dgm:prSet/>
      <dgm:spPr/>
      <dgm:t>
        <a:bodyPr/>
        <a:lstStyle/>
        <a:p>
          <a:endParaRPr lang="zh-TW" altLang="en-US"/>
        </a:p>
      </dgm:t>
    </dgm:pt>
    <dgm:pt modelId="{0F9D6550-42D0-42C0-BAE0-AC5FFA7E77E7}" type="sibTrans" cxnId="{AB9DF545-06A7-4F9B-B24E-1D4A2C377682}">
      <dgm:prSet/>
      <dgm:spPr/>
      <dgm:t>
        <a:bodyPr/>
        <a:lstStyle/>
        <a:p>
          <a:endParaRPr lang="zh-TW" altLang="en-US"/>
        </a:p>
      </dgm:t>
    </dgm:pt>
    <dgm:pt modelId="{ADCF41CD-1AE9-4C57-A3BA-F09F36DBB484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文獻分析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13A7CB-C438-4F1A-BECB-B0CAD54BCFA3}" type="parTrans" cxnId="{8E324EF2-4910-4D07-864A-BEA2AB68FC79}">
      <dgm:prSet/>
      <dgm:spPr/>
      <dgm:t>
        <a:bodyPr/>
        <a:lstStyle/>
        <a:p>
          <a:endParaRPr lang="zh-TW" altLang="en-US"/>
        </a:p>
      </dgm:t>
    </dgm:pt>
    <dgm:pt modelId="{73FE708F-DE52-4919-88D1-63E45E259EEB}" type="sibTrans" cxnId="{8E324EF2-4910-4D07-864A-BEA2AB68FC79}">
      <dgm:prSet/>
      <dgm:spPr/>
      <dgm:t>
        <a:bodyPr/>
        <a:lstStyle/>
        <a:p>
          <a:endParaRPr lang="zh-TW" altLang="en-US"/>
        </a:p>
      </dgm:t>
    </dgm:pt>
    <dgm:pt modelId="{126BAC68-BF2B-4BA8-BCA1-8243E0FDCB32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內文撰寫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FF19C4-0087-4A2A-9493-B3BBECCD12DF}" type="parTrans" cxnId="{1DA2E614-0640-4EBE-AEB2-B58D2F631DA5}">
      <dgm:prSet/>
      <dgm:spPr/>
      <dgm:t>
        <a:bodyPr/>
        <a:lstStyle/>
        <a:p>
          <a:endParaRPr lang="zh-TW" altLang="en-US"/>
        </a:p>
      </dgm:t>
    </dgm:pt>
    <dgm:pt modelId="{2F07D226-298C-46CF-8F15-1C44891BFADB}" type="sibTrans" cxnId="{1DA2E614-0640-4EBE-AEB2-B58D2F631DA5}">
      <dgm:prSet/>
      <dgm:spPr/>
      <dgm:t>
        <a:bodyPr/>
        <a:lstStyle/>
        <a:p>
          <a:endParaRPr lang="zh-TW" altLang="en-US"/>
        </a:p>
      </dgm:t>
    </dgm:pt>
    <dgm:pt modelId="{0366BDD3-C0A0-4F74-AE0D-AE8425AB58F8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期中報告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6BB2C4-90A6-4CDB-A065-8F160CD5CCF5}" type="parTrans" cxnId="{0FCFE1A1-92F2-4339-A8FC-9CD064A9A715}">
      <dgm:prSet/>
      <dgm:spPr/>
      <dgm:t>
        <a:bodyPr/>
        <a:lstStyle/>
        <a:p>
          <a:endParaRPr lang="zh-TW" altLang="en-US"/>
        </a:p>
      </dgm:t>
    </dgm:pt>
    <dgm:pt modelId="{475E5A57-AFFE-4854-951F-B12811C27AA1}" type="sibTrans" cxnId="{0FCFE1A1-92F2-4339-A8FC-9CD064A9A715}">
      <dgm:prSet/>
      <dgm:spPr/>
      <dgm:t>
        <a:bodyPr/>
        <a:lstStyle/>
        <a:p>
          <a:endParaRPr lang="zh-TW" altLang="en-US"/>
        </a:p>
      </dgm:t>
    </dgm:pt>
    <dgm:pt modelId="{733884C7-287B-461F-87A7-E3C878D594C9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成果展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A6522C-E8C9-4CAE-8A7C-53D78A6FDE0B}" type="parTrans" cxnId="{14AA3701-566F-403A-8275-08527F5C1322}">
      <dgm:prSet/>
      <dgm:spPr/>
      <dgm:t>
        <a:bodyPr/>
        <a:lstStyle/>
        <a:p>
          <a:endParaRPr lang="zh-TW" altLang="en-US"/>
        </a:p>
      </dgm:t>
    </dgm:pt>
    <dgm:pt modelId="{099371C8-84FB-4D5C-8EF9-ECF6C4AB10CA}" type="sibTrans" cxnId="{14AA3701-566F-403A-8275-08527F5C1322}">
      <dgm:prSet/>
      <dgm:spPr/>
      <dgm:t>
        <a:bodyPr/>
        <a:lstStyle/>
        <a:p>
          <a:endParaRPr lang="zh-TW" altLang="en-US"/>
        </a:p>
      </dgm:t>
    </dgm:pt>
    <dgm:pt modelId="{5015F599-8D3D-420E-A13F-3DE74C961F3C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成果展準備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FC6607-870A-4A9F-999C-053F4A326EEB}" type="sibTrans" cxnId="{84FDD3DF-C318-4FF9-8966-88E359B63E7E}">
      <dgm:prSet/>
      <dgm:spPr/>
      <dgm:t>
        <a:bodyPr/>
        <a:lstStyle/>
        <a:p>
          <a:endParaRPr lang="zh-TW" altLang="en-US"/>
        </a:p>
      </dgm:t>
    </dgm:pt>
    <dgm:pt modelId="{C0B69F8E-97D2-47BE-AD71-52B0EFDC780A}" type="parTrans" cxnId="{84FDD3DF-C318-4FF9-8966-88E359B63E7E}">
      <dgm:prSet/>
      <dgm:spPr/>
      <dgm:t>
        <a:bodyPr/>
        <a:lstStyle/>
        <a:p>
          <a:endParaRPr lang="zh-TW" altLang="en-US"/>
        </a:p>
      </dgm:t>
    </dgm:pt>
    <dgm:pt modelId="{DFDE42DD-6A4B-4A27-8C6E-1425EEDDDB12}" type="pres">
      <dgm:prSet presAssocID="{C09CF679-1649-4332-A8F9-27AC1C046299}" presName="Name0" presStyleCnt="0">
        <dgm:presLayoutVars>
          <dgm:dir/>
          <dgm:resizeHandles val="exact"/>
        </dgm:presLayoutVars>
      </dgm:prSet>
      <dgm:spPr/>
    </dgm:pt>
    <dgm:pt modelId="{0FB49A36-8FE6-4DFC-B463-27A46106448A}" type="pres">
      <dgm:prSet presAssocID="{528F1018-3EE5-4FC9-9E4E-1D13461B932E}" presName="node" presStyleLbl="node1" presStyleIdx="0" presStyleCnt="7" custScaleY="15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61399E-C8E4-4BE7-8E88-60A8B55E6A17}" type="pres">
      <dgm:prSet presAssocID="{FC43B5D7-C889-4146-8BF0-46FFA1E59448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CF32FFE5-86B1-4443-B558-EE03AD49777C}" type="pres">
      <dgm:prSet presAssocID="{FC43B5D7-C889-4146-8BF0-46FFA1E59448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54D4DD75-B152-41C3-9945-FC3CAECC62C2}" type="pres">
      <dgm:prSet presAssocID="{6D879B78-CF75-4E67-9485-48353BC3A903}" presName="node" presStyleLbl="node1" presStyleIdx="1" presStyleCnt="7" custScaleY="15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9CC048-A3F4-4A8D-8F9A-368148488F27}" type="pres">
      <dgm:prSet presAssocID="{0F9D6550-42D0-42C0-BAE0-AC5FFA7E77E7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54DC841F-CAB1-4AE6-B08E-697884BF0BC4}" type="pres">
      <dgm:prSet presAssocID="{0F9D6550-42D0-42C0-BAE0-AC5FFA7E77E7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F657FD44-EA7F-4E80-9774-534E7B7A3D78}" type="pres">
      <dgm:prSet presAssocID="{ADCF41CD-1AE9-4C57-A3BA-F09F36DBB484}" presName="node" presStyleLbl="node1" presStyleIdx="2" presStyleCnt="7" custScaleY="15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A870EE-B055-4340-A52C-B0864E7EF770}" type="pres">
      <dgm:prSet presAssocID="{73FE708F-DE52-4919-88D1-63E45E259EEB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F4B1CAF1-07FB-45BD-9CF3-E5A2998550A0}" type="pres">
      <dgm:prSet presAssocID="{73FE708F-DE52-4919-88D1-63E45E259EEB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2510E436-A8DE-4590-9B12-4B655DD3B585}" type="pres">
      <dgm:prSet presAssocID="{126BAC68-BF2B-4BA8-BCA1-8243E0FDCB32}" presName="node" presStyleLbl="node1" presStyleIdx="3" presStyleCnt="7" custScaleY="15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79B1CD-4D00-4194-A3C0-2A0C76C9D022}" type="pres">
      <dgm:prSet presAssocID="{2F07D226-298C-46CF-8F15-1C44891BFADB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B60F1EF9-B209-4E7E-98A2-1FE49B66F3D7}" type="pres">
      <dgm:prSet presAssocID="{2F07D226-298C-46CF-8F15-1C44891BFADB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5DBDAFDB-4277-4A34-8029-A1E76AC367DE}" type="pres">
      <dgm:prSet presAssocID="{0366BDD3-C0A0-4F74-AE0D-AE8425AB58F8}" presName="node" presStyleLbl="node1" presStyleIdx="4" presStyleCnt="7" custScaleY="15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C39897-95E3-416C-BF64-385DE4678BAA}" type="pres">
      <dgm:prSet presAssocID="{475E5A57-AFFE-4854-951F-B12811C27AA1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8A44FC1C-A402-4EC3-83E3-9DB6C7FC4D95}" type="pres">
      <dgm:prSet presAssocID="{475E5A57-AFFE-4854-951F-B12811C27AA1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8F835FF9-512D-4492-86CF-1436A2EB5A16}" type="pres">
      <dgm:prSet presAssocID="{5015F599-8D3D-420E-A13F-3DE74C961F3C}" presName="node" presStyleLbl="node1" presStyleIdx="5" presStyleCnt="7" custScaleY="15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E8DE43-CEA4-48CB-82FC-AEDC2457F6F5}" type="pres">
      <dgm:prSet presAssocID="{90FC6607-870A-4A9F-999C-053F4A326EEB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A18D2BD7-C5C5-4490-81B7-CED497E62B03}" type="pres">
      <dgm:prSet presAssocID="{90FC6607-870A-4A9F-999C-053F4A326EEB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10928A3E-52CE-4601-AE29-A09DBED96186}" type="pres">
      <dgm:prSet presAssocID="{733884C7-287B-461F-87A7-E3C878D594C9}" presName="node" presStyleLbl="node1" presStyleIdx="6" presStyleCnt="7" custScaleY="153593" custLinFactNeighborX="-37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9DF545-06A7-4F9B-B24E-1D4A2C377682}" srcId="{C09CF679-1649-4332-A8F9-27AC1C046299}" destId="{6D879B78-CF75-4E67-9485-48353BC3A903}" srcOrd="1" destOrd="0" parTransId="{2D95F116-D193-4AA8-A5F8-B4D9310EEA53}" sibTransId="{0F9D6550-42D0-42C0-BAE0-AC5FFA7E77E7}"/>
    <dgm:cxn modelId="{D6F9B27E-B066-49E3-9CC4-5B99C4F26281}" type="presOf" srcId="{FC43B5D7-C889-4146-8BF0-46FFA1E59448}" destId="{CF32FFE5-86B1-4443-B558-EE03AD49777C}" srcOrd="1" destOrd="0" presId="urn:microsoft.com/office/officeart/2005/8/layout/process1"/>
    <dgm:cxn modelId="{3C1827CE-9254-43D7-998F-17370357B501}" type="presOf" srcId="{FC43B5D7-C889-4146-8BF0-46FFA1E59448}" destId="{C461399E-C8E4-4BE7-8E88-60A8B55E6A17}" srcOrd="0" destOrd="0" presId="urn:microsoft.com/office/officeart/2005/8/layout/process1"/>
    <dgm:cxn modelId="{479EF656-F105-4193-9486-51AB82C184E0}" type="presOf" srcId="{73FE708F-DE52-4919-88D1-63E45E259EEB}" destId="{F4B1CAF1-07FB-45BD-9CF3-E5A2998550A0}" srcOrd="1" destOrd="0" presId="urn:microsoft.com/office/officeart/2005/8/layout/process1"/>
    <dgm:cxn modelId="{35765D90-2F2F-47F7-AD64-0F3521E94D76}" type="presOf" srcId="{0366BDD3-C0A0-4F74-AE0D-AE8425AB58F8}" destId="{5DBDAFDB-4277-4A34-8029-A1E76AC367DE}" srcOrd="0" destOrd="0" presId="urn:microsoft.com/office/officeart/2005/8/layout/process1"/>
    <dgm:cxn modelId="{7FCECF37-FEA7-419E-93BC-A1C59AADE529}" type="presOf" srcId="{ADCF41CD-1AE9-4C57-A3BA-F09F36DBB484}" destId="{F657FD44-EA7F-4E80-9774-534E7B7A3D78}" srcOrd="0" destOrd="0" presId="urn:microsoft.com/office/officeart/2005/8/layout/process1"/>
    <dgm:cxn modelId="{8E324EF2-4910-4D07-864A-BEA2AB68FC79}" srcId="{C09CF679-1649-4332-A8F9-27AC1C046299}" destId="{ADCF41CD-1AE9-4C57-A3BA-F09F36DBB484}" srcOrd="2" destOrd="0" parTransId="{8013A7CB-C438-4F1A-BECB-B0CAD54BCFA3}" sibTransId="{73FE708F-DE52-4919-88D1-63E45E259EEB}"/>
    <dgm:cxn modelId="{B95F5321-1AD2-41A3-B45E-7EEAE4C0A33B}" type="presOf" srcId="{2F07D226-298C-46CF-8F15-1C44891BFADB}" destId="{F779B1CD-4D00-4194-A3C0-2A0C76C9D022}" srcOrd="0" destOrd="0" presId="urn:microsoft.com/office/officeart/2005/8/layout/process1"/>
    <dgm:cxn modelId="{84FDD3DF-C318-4FF9-8966-88E359B63E7E}" srcId="{C09CF679-1649-4332-A8F9-27AC1C046299}" destId="{5015F599-8D3D-420E-A13F-3DE74C961F3C}" srcOrd="5" destOrd="0" parTransId="{C0B69F8E-97D2-47BE-AD71-52B0EFDC780A}" sibTransId="{90FC6607-870A-4A9F-999C-053F4A326EEB}"/>
    <dgm:cxn modelId="{A2F69E2B-B0C5-454C-A565-DFC054F87334}" type="presOf" srcId="{126BAC68-BF2B-4BA8-BCA1-8243E0FDCB32}" destId="{2510E436-A8DE-4590-9B12-4B655DD3B585}" srcOrd="0" destOrd="0" presId="urn:microsoft.com/office/officeart/2005/8/layout/process1"/>
    <dgm:cxn modelId="{1DA2E614-0640-4EBE-AEB2-B58D2F631DA5}" srcId="{C09CF679-1649-4332-A8F9-27AC1C046299}" destId="{126BAC68-BF2B-4BA8-BCA1-8243E0FDCB32}" srcOrd="3" destOrd="0" parTransId="{8DFF19C4-0087-4A2A-9493-B3BBECCD12DF}" sibTransId="{2F07D226-298C-46CF-8F15-1C44891BFADB}"/>
    <dgm:cxn modelId="{76100385-E841-4C7E-BA0C-FD5A1D304919}" type="presOf" srcId="{0F9D6550-42D0-42C0-BAE0-AC5FFA7E77E7}" destId="{54DC841F-CAB1-4AE6-B08E-697884BF0BC4}" srcOrd="1" destOrd="0" presId="urn:microsoft.com/office/officeart/2005/8/layout/process1"/>
    <dgm:cxn modelId="{3F58E49D-11D6-4F5B-8B97-6FE986AE4C65}" type="presOf" srcId="{C09CF679-1649-4332-A8F9-27AC1C046299}" destId="{DFDE42DD-6A4B-4A27-8C6E-1425EEDDDB12}" srcOrd="0" destOrd="0" presId="urn:microsoft.com/office/officeart/2005/8/layout/process1"/>
    <dgm:cxn modelId="{CC458D70-159E-471F-8242-5927FAC4B725}" type="presOf" srcId="{475E5A57-AFFE-4854-951F-B12811C27AA1}" destId="{8A44FC1C-A402-4EC3-83E3-9DB6C7FC4D95}" srcOrd="1" destOrd="0" presId="urn:microsoft.com/office/officeart/2005/8/layout/process1"/>
    <dgm:cxn modelId="{14AA3701-566F-403A-8275-08527F5C1322}" srcId="{C09CF679-1649-4332-A8F9-27AC1C046299}" destId="{733884C7-287B-461F-87A7-E3C878D594C9}" srcOrd="6" destOrd="0" parTransId="{A9A6522C-E8C9-4CAE-8A7C-53D78A6FDE0B}" sibTransId="{099371C8-84FB-4D5C-8EF9-ECF6C4AB10CA}"/>
    <dgm:cxn modelId="{AEEEBC99-9CAB-475A-8594-573224947709}" type="presOf" srcId="{90FC6607-870A-4A9F-999C-053F4A326EEB}" destId="{A18D2BD7-C5C5-4490-81B7-CED497E62B03}" srcOrd="1" destOrd="0" presId="urn:microsoft.com/office/officeart/2005/8/layout/process1"/>
    <dgm:cxn modelId="{723F8B6A-7349-469E-88D8-42167CEEE991}" srcId="{C09CF679-1649-4332-A8F9-27AC1C046299}" destId="{528F1018-3EE5-4FC9-9E4E-1D13461B932E}" srcOrd="0" destOrd="0" parTransId="{A4958480-112A-4DD1-A93C-DCD76BCCB630}" sibTransId="{FC43B5D7-C889-4146-8BF0-46FFA1E59448}"/>
    <dgm:cxn modelId="{3B192733-3B12-45FD-91A7-3E68791EA33C}" type="presOf" srcId="{528F1018-3EE5-4FC9-9E4E-1D13461B932E}" destId="{0FB49A36-8FE6-4DFC-B463-27A46106448A}" srcOrd="0" destOrd="0" presId="urn:microsoft.com/office/officeart/2005/8/layout/process1"/>
    <dgm:cxn modelId="{0FCFE1A1-92F2-4339-A8FC-9CD064A9A715}" srcId="{C09CF679-1649-4332-A8F9-27AC1C046299}" destId="{0366BDD3-C0A0-4F74-AE0D-AE8425AB58F8}" srcOrd="4" destOrd="0" parTransId="{7C6BB2C4-90A6-4CDB-A065-8F160CD5CCF5}" sibTransId="{475E5A57-AFFE-4854-951F-B12811C27AA1}"/>
    <dgm:cxn modelId="{F5E50769-D2E4-4C6D-96E2-ECA9BFD03941}" type="presOf" srcId="{90FC6607-870A-4A9F-999C-053F4A326EEB}" destId="{41E8DE43-CEA4-48CB-82FC-AEDC2457F6F5}" srcOrd="0" destOrd="0" presId="urn:microsoft.com/office/officeart/2005/8/layout/process1"/>
    <dgm:cxn modelId="{C0DDF160-16C0-412E-8C39-C189FF826BC8}" type="presOf" srcId="{0F9D6550-42D0-42C0-BAE0-AC5FFA7E77E7}" destId="{149CC048-A3F4-4A8D-8F9A-368148488F27}" srcOrd="0" destOrd="0" presId="urn:microsoft.com/office/officeart/2005/8/layout/process1"/>
    <dgm:cxn modelId="{9DD4A4D7-F289-4DC4-8C5C-8515F4E38CD9}" type="presOf" srcId="{5015F599-8D3D-420E-A13F-3DE74C961F3C}" destId="{8F835FF9-512D-4492-86CF-1436A2EB5A16}" srcOrd="0" destOrd="0" presId="urn:microsoft.com/office/officeart/2005/8/layout/process1"/>
    <dgm:cxn modelId="{3C7F8F7D-BEBE-4B17-843F-689D23EC2183}" type="presOf" srcId="{475E5A57-AFFE-4854-951F-B12811C27AA1}" destId="{65C39897-95E3-416C-BF64-385DE4678BAA}" srcOrd="0" destOrd="0" presId="urn:microsoft.com/office/officeart/2005/8/layout/process1"/>
    <dgm:cxn modelId="{AB6EF552-23DB-4803-BFBE-15E0F56D4B34}" type="presOf" srcId="{733884C7-287B-461F-87A7-E3C878D594C9}" destId="{10928A3E-52CE-4601-AE29-A09DBED96186}" srcOrd="0" destOrd="0" presId="urn:microsoft.com/office/officeart/2005/8/layout/process1"/>
    <dgm:cxn modelId="{B7F3C1BC-C8B0-42F8-8628-686C70363A26}" type="presOf" srcId="{73FE708F-DE52-4919-88D1-63E45E259EEB}" destId="{79A870EE-B055-4340-A52C-B0864E7EF770}" srcOrd="0" destOrd="0" presId="urn:microsoft.com/office/officeart/2005/8/layout/process1"/>
    <dgm:cxn modelId="{4FA6282F-197F-4D17-A2A6-A27DD565970A}" type="presOf" srcId="{6D879B78-CF75-4E67-9485-48353BC3A903}" destId="{54D4DD75-B152-41C3-9945-FC3CAECC62C2}" srcOrd="0" destOrd="0" presId="urn:microsoft.com/office/officeart/2005/8/layout/process1"/>
    <dgm:cxn modelId="{A73BDF7E-E81F-46F5-8ED1-5090E848AB31}" type="presOf" srcId="{2F07D226-298C-46CF-8F15-1C44891BFADB}" destId="{B60F1EF9-B209-4E7E-98A2-1FE49B66F3D7}" srcOrd="1" destOrd="0" presId="urn:microsoft.com/office/officeart/2005/8/layout/process1"/>
    <dgm:cxn modelId="{004CE29B-3F07-4AA7-9F17-5D541B9ADC39}" type="presParOf" srcId="{DFDE42DD-6A4B-4A27-8C6E-1425EEDDDB12}" destId="{0FB49A36-8FE6-4DFC-B463-27A46106448A}" srcOrd="0" destOrd="0" presId="urn:microsoft.com/office/officeart/2005/8/layout/process1"/>
    <dgm:cxn modelId="{4B6C13DE-8959-4C05-AD6C-489D7C49F50D}" type="presParOf" srcId="{DFDE42DD-6A4B-4A27-8C6E-1425EEDDDB12}" destId="{C461399E-C8E4-4BE7-8E88-60A8B55E6A17}" srcOrd="1" destOrd="0" presId="urn:microsoft.com/office/officeart/2005/8/layout/process1"/>
    <dgm:cxn modelId="{4A74559C-E0AD-473C-BCF4-796772ED1408}" type="presParOf" srcId="{C461399E-C8E4-4BE7-8E88-60A8B55E6A17}" destId="{CF32FFE5-86B1-4443-B558-EE03AD49777C}" srcOrd="0" destOrd="0" presId="urn:microsoft.com/office/officeart/2005/8/layout/process1"/>
    <dgm:cxn modelId="{D10C4628-CDD6-4F81-82EA-B3EF6C496241}" type="presParOf" srcId="{DFDE42DD-6A4B-4A27-8C6E-1425EEDDDB12}" destId="{54D4DD75-B152-41C3-9945-FC3CAECC62C2}" srcOrd="2" destOrd="0" presId="urn:microsoft.com/office/officeart/2005/8/layout/process1"/>
    <dgm:cxn modelId="{042F1BEB-B95D-4B5D-9E14-8B60B5D4FB86}" type="presParOf" srcId="{DFDE42DD-6A4B-4A27-8C6E-1425EEDDDB12}" destId="{149CC048-A3F4-4A8D-8F9A-368148488F27}" srcOrd="3" destOrd="0" presId="urn:microsoft.com/office/officeart/2005/8/layout/process1"/>
    <dgm:cxn modelId="{3BADD261-26AA-4F17-BF04-78B52776AD6E}" type="presParOf" srcId="{149CC048-A3F4-4A8D-8F9A-368148488F27}" destId="{54DC841F-CAB1-4AE6-B08E-697884BF0BC4}" srcOrd="0" destOrd="0" presId="urn:microsoft.com/office/officeart/2005/8/layout/process1"/>
    <dgm:cxn modelId="{77417796-E8E5-48D9-8A36-A62BB99B1EB8}" type="presParOf" srcId="{DFDE42DD-6A4B-4A27-8C6E-1425EEDDDB12}" destId="{F657FD44-EA7F-4E80-9774-534E7B7A3D78}" srcOrd="4" destOrd="0" presId="urn:microsoft.com/office/officeart/2005/8/layout/process1"/>
    <dgm:cxn modelId="{1241369E-DB4E-4E3F-86A5-BFB159625655}" type="presParOf" srcId="{DFDE42DD-6A4B-4A27-8C6E-1425EEDDDB12}" destId="{79A870EE-B055-4340-A52C-B0864E7EF770}" srcOrd="5" destOrd="0" presId="urn:microsoft.com/office/officeart/2005/8/layout/process1"/>
    <dgm:cxn modelId="{1220B1E8-7621-4895-984E-E713664F66DD}" type="presParOf" srcId="{79A870EE-B055-4340-A52C-B0864E7EF770}" destId="{F4B1CAF1-07FB-45BD-9CF3-E5A2998550A0}" srcOrd="0" destOrd="0" presId="urn:microsoft.com/office/officeart/2005/8/layout/process1"/>
    <dgm:cxn modelId="{5FD49E59-C562-4715-BE2D-A3D7D9E1922F}" type="presParOf" srcId="{DFDE42DD-6A4B-4A27-8C6E-1425EEDDDB12}" destId="{2510E436-A8DE-4590-9B12-4B655DD3B585}" srcOrd="6" destOrd="0" presId="urn:microsoft.com/office/officeart/2005/8/layout/process1"/>
    <dgm:cxn modelId="{E09D2F87-BF37-4DA8-B7E2-CE98B523EAD8}" type="presParOf" srcId="{DFDE42DD-6A4B-4A27-8C6E-1425EEDDDB12}" destId="{F779B1CD-4D00-4194-A3C0-2A0C76C9D022}" srcOrd="7" destOrd="0" presId="urn:microsoft.com/office/officeart/2005/8/layout/process1"/>
    <dgm:cxn modelId="{D3696103-4F1E-4B13-953D-B7890E50DCE6}" type="presParOf" srcId="{F779B1CD-4D00-4194-A3C0-2A0C76C9D022}" destId="{B60F1EF9-B209-4E7E-98A2-1FE49B66F3D7}" srcOrd="0" destOrd="0" presId="urn:microsoft.com/office/officeart/2005/8/layout/process1"/>
    <dgm:cxn modelId="{2CAFB36E-A40F-4E51-9B28-2334675D0EA4}" type="presParOf" srcId="{DFDE42DD-6A4B-4A27-8C6E-1425EEDDDB12}" destId="{5DBDAFDB-4277-4A34-8029-A1E76AC367DE}" srcOrd="8" destOrd="0" presId="urn:microsoft.com/office/officeart/2005/8/layout/process1"/>
    <dgm:cxn modelId="{2E46A454-8C37-4289-8FC3-5E5EC6FC19CE}" type="presParOf" srcId="{DFDE42DD-6A4B-4A27-8C6E-1425EEDDDB12}" destId="{65C39897-95E3-416C-BF64-385DE4678BAA}" srcOrd="9" destOrd="0" presId="urn:microsoft.com/office/officeart/2005/8/layout/process1"/>
    <dgm:cxn modelId="{3860A37C-44AB-451F-88E4-E1195A88D7EE}" type="presParOf" srcId="{65C39897-95E3-416C-BF64-385DE4678BAA}" destId="{8A44FC1C-A402-4EC3-83E3-9DB6C7FC4D95}" srcOrd="0" destOrd="0" presId="urn:microsoft.com/office/officeart/2005/8/layout/process1"/>
    <dgm:cxn modelId="{B447671E-A09B-4638-BA3E-02618936563E}" type="presParOf" srcId="{DFDE42DD-6A4B-4A27-8C6E-1425EEDDDB12}" destId="{8F835FF9-512D-4492-86CF-1436A2EB5A16}" srcOrd="10" destOrd="0" presId="urn:microsoft.com/office/officeart/2005/8/layout/process1"/>
    <dgm:cxn modelId="{6A4EA946-C2BE-49E0-AF85-DEC1D61A4A91}" type="presParOf" srcId="{DFDE42DD-6A4B-4A27-8C6E-1425EEDDDB12}" destId="{41E8DE43-CEA4-48CB-82FC-AEDC2457F6F5}" srcOrd="11" destOrd="0" presId="urn:microsoft.com/office/officeart/2005/8/layout/process1"/>
    <dgm:cxn modelId="{0F30FC67-EA6C-4928-AAC7-31B98E0BD19A}" type="presParOf" srcId="{41E8DE43-CEA4-48CB-82FC-AEDC2457F6F5}" destId="{A18D2BD7-C5C5-4490-81B7-CED497E62B03}" srcOrd="0" destOrd="0" presId="urn:microsoft.com/office/officeart/2005/8/layout/process1"/>
    <dgm:cxn modelId="{F65F1A67-AABB-4DC8-AA93-7504493BC7B2}" type="presParOf" srcId="{DFDE42DD-6A4B-4A27-8C6E-1425EEDDDB12}" destId="{10928A3E-52CE-4601-AE29-A09DBED96186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D1A01-3301-4B6D-8C35-743E2B138898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B9985B1-B4E3-4170-B712-7038B9596D6C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質性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C9131-3F64-4BAC-83D3-1EDA44334F92}" type="parTrans" cxnId="{366BA6C9-3143-43D9-B3BF-49C54C9B3C06}">
      <dgm:prSet/>
      <dgm:spPr/>
      <dgm:t>
        <a:bodyPr/>
        <a:lstStyle/>
        <a:p>
          <a:endParaRPr lang="zh-TW" altLang="en-US"/>
        </a:p>
      </dgm:t>
    </dgm:pt>
    <dgm:pt modelId="{3C252BDD-DEAE-469A-B9B7-98116D9E36F9}" type="sibTrans" cxnId="{366BA6C9-3143-43D9-B3BF-49C54C9B3C06}">
      <dgm:prSet/>
      <dgm:spPr/>
      <dgm:t>
        <a:bodyPr/>
        <a:lstStyle/>
        <a:p>
          <a:endParaRPr lang="zh-TW" altLang="en-US"/>
        </a:p>
      </dgm:t>
    </dgm:pt>
    <dgm:pt modelId="{721850A2-4727-427B-B41B-3C18B505AB0E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文獻分析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1CE5C7-0CEB-458F-B859-C89605CBB40E}" type="parTrans" cxnId="{B2EDE19B-2EB7-4EBE-851E-D2D6D40362CC}">
      <dgm:prSet/>
      <dgm:spPr/>
      <dgm:t>
        <a:bodyPr/>
        <a:lstStyle/>
        <a:p>
          <a:endParaRPr lang="zh-TW" altLang="en-US"/>
        </a:p>
      </dgm:t>
    </dgm:pt>
    <dgm:pt modelId="{540C7F2B-BBF8-448D-ADA4-E195D26710ED}" type="sibTrans" cxnId="{B2EDE19B-2EB7-4EBE-851E-D2D6D40362CC}">
      <dgm:prSet/>
      <dgm:spPr/>
      <dgm:t>
        <a:bodyPr/>
        <a:lstStyle/>
        <a:p>
          <a:endParaRPr lang="zh-TW" altLang="en-US"/>
        </a:p>
      </dgm:t>
    </dgm:pt>
    <dgm:pt modelId="{34441E5B-5CF8-4149-B9AD-80484E90E3C1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實地訪談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723EA-948C-4E68-AB6E-80A8A071C119}" type="parTrans" cxnId="{B7E7C2A1-03DB-494E-894F-9060C02F9078}">
      <dgm:prSet/>
      <dgm:spPr/>
      <dgm:t>
        <a:bodyPr/>
        <a:lstStyle/>
        <a:p>
          <a:endParaRPr lang="zh-TW" altLang="en-US"/>
        </a:p>
      </dgm:t>
    </dgm:pt>
    <dgm:pt modelId="{D83D2422-16C8-4192-84A3-A90CAAA46F78}" type="sibTrans" cxnId="{B7E7C2A1-03DB-494E-894F-9060C02F9078}">
      <dgm:prSet/>
      <dgm:spPr/>
      <dgm:t>
        <a:bodyPr/>
        <a:lstStyle/>
        <a:p>
          <a:endParaRPr lang="zh-TW" altLang="en-US"/>
        </a:p>
      </dgm:t>
    </dgm:pt>
    <dgm:pt modelId="{1E1010D3-9485-4EF0-A4D2-B7B9FCEFF514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資料彙整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10BF5B-1A18-4CD5-8417-7DCBC9D3E5CE}" type="parTrans" cxnId="{9A2413DD-B771-42E8-A7F6-B56B90C672D4}">
      <dgm:prSet/>
      <dgm:spPr/>
      <dgm:t>
        <a:bodyPr/>
        <a:lstStyle/>
        <a:p>
          <a:endParaRPr lang="zh-TW" altLang="en-US"/>
        </a:p>
      </dgm:t>
    </dgm:pt>
    <dgm:pt modelId="{971DC8C4-A65C-457F-B618-242536C0E078}" type="sibTrans" cxnId="{9A2413DD-B771-42E8-A7F6-B56B90C672D4}">
      <dgm:prSet/>
      <dgm:spPr/>
      <dgm:t>
        <a:bodyPr/>
        <a:lstStyle/>
        <a:p>
          <a:endParaRPr lang="zh-TW" altLang="en-US"/>
        </a:p>
      </dgm:t>
    </dgm:pt>
    <dgm:pt modelId="{D201F45D-C512-47A1-A661-956B0BEDD1E9}" type="pres">
      <dgm:prSet presAssocID="{799D1A01-3301-4B6D-8C35-743E2B1388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6FF2EF5-6A51-4294-A442-C26023F5633D}" type="pres">
      <dgm:prSet presAssocID="{CB9985B1-B4E3-4170-B712-7038B9596D6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A227C70-F9DF-472C-8322-9F3EC49592DF}" type="pres">
      <dgm:prSet presAssocID="{C61CE5C7-0CEB-458F-B859-C89605CBB40E}" presName="parTrans" presStyleLbl="bgSibTrans2D1" presStyleIdx="0" presStyleCnt="3" custLinFactNeighborX="4067" custLinFactNeighborY="4505"/>
      <dgm:spPr/>
      <dgm:t>
        <a:bodyPr/>
        <a:lstStyle/>
        <a:p>
          <a:endParaRPr lang="zh-TW" altLang="en-US"/>
        </a:p>
      </dgm:t>
    </dgm:pt>
    <dgm:pt modelId="{5FB4D432-9713-4154-81DF-5740A608F126}" type="pres">
      <dgm:prSet presAssocID="{721850A2-4727-427B-B41B-3C18B505AB0E}" presName="node" presStyleLbl="node1" presStyleIdx="0" presStyleCnt="3" custRadScaleRad="101806" custRadScaleInc="-5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1AC941-5BFC-4764-AD7A-B27844027C71}" type="pres">
      <dgm:prSet presAssocID="{665723EA-948C-4E68-AB6E-80A8A071C119}" presName="parTrans" presStyleLbl="bgSibTrans2D1" presStyleIdx="1" presStyleCnt="3" custLinFactNeighborX="837" custLinFactNeighborY="13517"/>
      <dgm:spPr/>
      <dgm:t>
        <a:bodyPr/>
        <a:lstStyle/>
        <a:p>
          <a:endParaRPr lang="zh-TW" altLang="en-US"/>
        </a:p>
      </dgm:t>
    </dgm:pt>
    <dgm:pt modelId="{AE29ECBA-AA10-4E4E-A1A1-F06D84E5119F}" type="pres">
      <dgm:prSet presAssocID="{34441E5B-5CF8-4149-B9AD-80484E90E3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9EBA80-6E3B-46B4-8A46-ADF4D23429FB}" type="pres">
      <dgm:prSet presAssocID="{9810BF5B-1A18-4CD5-8417-7DCBC9D3E5CE}" presName="parTrans" presStyleLbl="bgSibTrans2D1" presStyleIdx="2" presStyleCnt="3" custLinFactNeighborX="-4926" custLinFactNeighborY="2253"/>
      <dgm:spPr/>
      <dgm:t>
        <a:bodyPr/>
        <a:lstStyle/>
        <a:p>
          <a:endParaRPr lang="zh-TW" altLang="en-US"/>
        </a:p>
      </dgm:t>
    </dgm:pt>
    <dgm:pt modelId="{464953DD-8DF2-4180-A82F-8928450F3566}" type="pres">
      <dgm:prSet presAssocID="{1E1010D3-9485-4EF0-A4D2-B7B9FCEFF514}" presName="node" presStyleLbl="node1" presStyleIdx="2" presStyleCnt="3" custRadScaleRad="101219" custRadScaleInc="1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8780AC-B7EA-4A81-94BB-7FAD679F8799}" type="presOf" srcId="{C61CE5C7-0CEB-458F-B859-C89605CBB40E}" destId="{9A227C70-F9DF-472C-8322-9F3EC49592DF}" srcOrd="0" destOrd="0" presId="urn:microsoft.com/office/officeart/2005/8/layout/radial4"/>
    <dgm:cxn modelId="{BB65A81E-C85D-4D72-B406-AEE6165BFB50}" type="presOf" srcId="{9810BF5B-1A18-4CD5-8417-7DCBC9D3E5CE}" destId="{E49EBA80-6E3B-46B4-8A46-ADF4D23429FB}" srcOrd="0" destOrd="0" presId="urn:microsoft.com/office/officeart/2005/8/layout/radial4"/>
    <dgm:cxn modelId="{2076C187-5D9B-4E3E-B0AE-B7E2E2DBD576}" type="presOf" srcId="{1E1010D3-9485-4EF0-A4D2-B7B9FCEFF514}" destId="{464953DD-8DF2-4180-A82F-8928450F3566}" srcOrd="0" destOrd="0" presId="urn:microsoft.com/office/officeart/2005/8/layout/radial4"/>
    <dgm:cxn modelId="{B7E7C2A1-03DB-494E-894F-9060C02F9078}" srcId="{CB9985B1-B4E3-4170-B712-7038B9596D6C}" destId="{34441E5B-5CF8-4149-B9AD-80484E90E3C1}" srcOrd="1" destOrd="0" parTransId="{665723EA-948C-4E68-AB6E-80A8A071C119}" sibTransId="{D83D2422-16C8-4192-84A3-A90CAAA46F78}"/>
    <dgm:cxn modelId="{7ABDFD74-CEFD-4ECF-8445-B0DAEBF4FC92}" type="presOf" srcId="{799D1A01-3301-4B6D-8C35-743E2B138898}" destId="{D201F45D-C512-47A1-A661-956B0BEDD1E9}" srcOrd="0" destOrd="0" presId="urn:microsoft.com/office/officeart/2005/8/layout/radial4"/>
    <dgm:cxn modelId="{2D2C541D-93AD-4EA1-90EF-DC40EBB8521B}" type="presOf" srcId="{721850A2-4727-427B-B41B-3C18B505AB0E}" destId="{5FB4D432-9713-4154-81DF-5740A608F126}" srcOrd="0" destOrd="0" presId="urn:microsoft.com/office/officeart/2005/8/layout/radial4"/>
    <dgm:cxn modelId="{9A2413DD-B771-42E8-A7F6-B56B90C672D4}" srcId="{CB9985B1-B4E3-4170-B712-7038B9596D6C}" destId="{1E1010D3-9485-4EF0-A4D2-B7B9FCEFF514}" srcOrd="2" destOrd="0" parTransId="{9810BF5B-1A18-4CD5-8417-7DCBC9D3E5CE}" sibTransId="{971DC8C4-A65C-457F-B618-242536C0E078}"/>
    <dgm:cxn modelId="{AF3D7C32-1F26-4E69-BD03-479DCEB8ACF7}" type="presOf" srcId="{665723EA-948C-4E68-AB6E-80A8A071C119}" destId="{E61AC941-5BFC-4764-AD7A-B27844027C71}" srcOrd="0" destOrd="0" presId="urn:microsoft.com/office/officeart/2005/8/layout/radial4"/>
    <dgm:cxn modelId="{B2EDE19B-2EB7-4EBE-851E-D2D6D40362CC}" srcId="{CB9985B1-B4E3-4170-B712-7038B9596D6C}" destId="{721850A2-4727-427B-B41B-3C18B505AB0E}" srcOrd="0" destOrd="0" parTransId="{C61CE5C7-0CEB-458F-B859-C89605CBB40E}" sibTransId="{540C7F2B-BBF8-448D-ADA4-E195D26710ED}"/>
    <dgm:cxn modelId="{E0263203-EE67-4E29-9697-D30162C31349}" type="presOf" srcId="{CB9985B1-B4E3-4170-B712-7038B9596D6C}" destId="{B6FF2EF5-6A51-4294-A442-C26023F5633D}" srcOrd="0" destOrd="0" presId="urn:microsoft.com/office/officeart/2005/8/layout/radial4"/>
    <dgm:cxn modelId="{366BA6C9-3143-43D9-B3BF-49C54C9B3C06}" srcId="{799D1A01-3301-4B6D-8C35-743E2B138898}" destId="{CB9985B1-B4E3-4170-B712-7038B9596D6C}" srcOrd="0" destOrd="0" parTransId="{E8DC9131-3F64-4BAC-83D3-1EDA44334F92}" sibTransId="{3C252BDD-DEAE-469A-B9B7-98116D9E36F9}"/>
    <dgm:cxn modelId="{E8CD640D-2017-40AC-9784-96FB1FFE6F95}" type="presOf" srcId="{34441E5B-5CF8-4149-B9AD-80484E90E3C1}" destId="{AE29ECBA-AA10-4E4E-A1A1-F06D84E5119F}" srcOrd="0" destOrd="0" presId="urn:microsoft.com/office/officeart/2005/8/layout/radial4"/>
    <dgm:cxn modelId="{AB0181C4-4767-4FF5-848B-CA10F3C158F8}" type="presParOf" srcId="{D201F45D-C512-47A1-A661-956B0BEDD1E9}" destId="{B6FF2EF5-6A51-4294-A442-C26023F5633D}" srcOrd="0" destOrd="0" presId="urn:microsoft.com/office/officeart/2005/8/layout/radial4"/>
    <dgm:cxn modelId="{96DDC1B9-0BF4-4E21-A6F5-92DD2D04DF66}" type="presParOf" srcId="{D201F45D-C512-47A1-A661-956B0BEDD1E9}" destId="{9A227C70-F9DF-472C-8322-9F3EC49592DF}" srcOrd="1" destOrd="0" presId="urn:microsoft.com/office/officeart/2005/8/layout/radial4"/>
    <dgm:cxn modelId="{091B684D-4267-4AF0-AC79-23E3AB78ED91}" type="presParOf" srcId="{D201F45D-C512-47A1-A661-956B0BEDD1E9}" destId="{5FB4D432-9713-4154-81DF-5740A608F126}" srcOrd="2" destOrd="0" presId="urn:microsoft.com/office/officeart/2005/8/layout/radial4"/>
    <dgm:cxn modelId="{32E7795B-C23D-458B-AEB8-AD2305371400}" type="presParOf" srcId="{D201F45D-C512-47A1-A661-956B0BEDD1E9}" destId="{E61AC941-5BFC-4764-AD7A-B27844027C71}" srcOrd="3" destOrd="0" presId="urn:microsoft.com/office/officeart/2005/8/layout/radial4"/>
    <dgm:cxn modelId="{60092F25-F194-4855-A6E7-74FD9A84DA46}" type="presParOf" srcId="{D201F45D-C512-47A1-A661-956B0BEDD1E9}" destId="{AE29ECBA-AA10-4E4E-A1A1-F06D84E5119F}" srcOrd="4" destOrd="0" presId="urn:microsoft.com/office/officeart/2005/8/layout/radial4"/>
    <dgm:cxn modelId="{6117C770-5302-4402-901B-284382B51CDB}" type="presParOf" srcId="{D201F45D-C512-47A1-A661-956B0BEDD1E9}" destId="{E49EBA80-6E3B-46B4-8A46-ADF4D23429FB}" srcOrd="5" destOrd="0" presId="urn:microsoft.com/office/officeart/2005/8/layout/radial4"/>
    <dgm:cxn modelId="{8BFA8DAB-A8DE-440D-8514-6FCC4F630457}" type="presParOf" srcId="{D201F45D-C512-47A1-A661-956B0BEDD1E9}" destId="{464953DD-8DF2-4180-A82F-8928450F356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E1E1C-D7DC-4A2F-97A3-FFD633EB77AF}" type="doc">
      <dgm:prSet loTypeId="urn:microsoft.com/office/officeart/2005/8/layout/radial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8E6EA12-8C2E-4CA8-BC85-825C8C44D14C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共享經濟</a:t>
          </a:r>
          <a:endParaRPr lang="zh-TW" altLang="en-US" sz="4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67F2C9-245C-4929-BCB1-8409FDAAE4FD}" type="parTrans" cxnId="{20BD467E-8927-4C41-8D74-BC5D131E47FA}">
      <dgm:prSet/>
      <dgm:spPr/>
      <dgm:t>
        <a:bodyPr/>
        <a:lstStyle/>
        <a:p>
          <a:endParaRPr lang="zh-TW" altLang="en-US"/>
        </a:p>
      </dgm:t>
    </dgm:pt>
    <dgm:pt modelId="{7721E6A3-7688-4F00-8516-89B7063892A7}" type="sibTrans" cxnId="{20BD467E-8927-4C41-8D74-BC5D131E47FA}">
      <dgm:prSet/>
      <dgm:spPr/>
      <dgm:t>
        <a:bodyPr/>
        <a:lstStyle/>
        <a:p>
          <a:endParaRPr lang="zh-TW" altLang="en-US"/>
        </a:p>
      </dgm:t>
    </dgm:pt>
    <dgm:pt modelId="{ABADF270-741D-4FD4-A7EC-7AD0D5B21C4A}">
      <dgm:prSet phldrT="[文字]" custT="1"/>
      <dgm:spPr/>
      <dgm:t>
        <a:bodyPr/>
        <a:lstStyle/>
        <a:p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Airbnb</a:t>
          </a:r>
        </a:p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租屋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4DB225-3686-4963-B32B-6DDC7B36A8FB}" type="parTrans" cxnId="{D255AAE4-8C04-443D-841C-96CEDF1CAB3D}">
      <dgm:prSet/>
      <dgm:spPr/>
      <dgm:t>
        <a:bodyPr/>
        <a:lstStyle/>
        <a:p>
          <a:endParaRPr lang="zh-TW" altLang="en-US"/>
        </a:p>
      </dgm:t>
    </dgm:pt>
    <dgm:pt modelId="{AEA82021-5573-49A8-901C-72B0468CDFC1}" type="sibTrans" cxnId="{D255AAE4-8C04-443D-841C-96CEDF1CAB3D}">
      <dgm:prSet/>
      <dgm:spPr/>
      <dgm:t>
        <a:bodyPr/>
        <a:lstStyle/>
        <a:p>
          <a:endParaRPr lang="zh-TW" altLang="en-US"/>
        </a:p>
      </dgm:t>
    </dgm:pt>
    <dgm:pt modelId="{FFC0FBDB-9ACC-4D75-8BB1-859080769637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Neighbor</a:t>
          </a:r>
        </a:p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Goods</a:t>
          </a:r>
        </a:p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工具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3460D0-FB18-4C25-B866-9FFEA909138C}" type="parTrans" cxnId="{AD81B0B6-B23A-4278-B01B-8F3B0C9A06A8}">
      <dgm:prSet/>
      <dgm:spPr/>
      <dgm:t>
        <a:bodyPr/>
        <a:lstStyle/>
        <a:p>
          <a:endParaRPr lang="zh-TW" altLang="en-US"/>
        </a:p>
      </dgm:t>
    </dgm:pt>
    <dgm:pt modelId="{BE55EBD1-5671-4EA6-A38A-722FDE009423}" type="sibTrans" cxnId="{AD81B0B6-B23A-4278-B01B-8F3B0C9A06A8}">
      <dgm:prSet/>
      <dgm:spPr/>
      <dgm:t>
        <a:bodyPr/>
        <a:lstStyle/>
        <a:p>
          <a:endParaRPr lang="zh-TW" altLang="en-US"/>
        </a:p>
      </dgm:t>
    </dgm:pt>
    <dgm:pt modelId="{03F7B268-907E-4DA8-B68D-07E4161E3696}">
      <dgm:prSet phldrT="[文字]" custT="1"/>
      <dgm:spPr/>
      <dgm:t>
        <a:bodyPr/>
        <a:lstStyle/>
        <a:p>
          <a:r>
            <a:rPr lang="en-US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Kickstarter</a:t>
          </a:r>
        </a:p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基金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73AE57-62FF-4C43-9343-778155F799BE}" type="parTrans" cxnId="{BA9D56B7-2B0C-46DD-A35F-FA85F5FBDFE6}">
      <dgm:prSet/>
      <dgm:spPr/>
      <dgm:t>
        <a:bodyPr/>
        <a:lstStyle/>
        <a:p>
          <a:endParaRPr lang="zh-TW" altLang="en-US"/>
        </a:p>
      </dgm:t>
    </dgm:pt>
    <dgm:pt modelId="{8253D028-BF36-49DA-9469-75B6F370CA79}" type="sibTrans" cxnId="{BA9D56B7-2B0C-46DD-A35F-FA85F5FBDFE6}">
      <dgm:prSet/>
      <dgm:spPr/>
      <dgm:t>
        <a:bodyPr/>
        <a:lstStyle/>
        <a:p>
          <a:endParaRPr lang="zh-TW" altLang="en-US"/>
        </a:p>
      </dgm:t>
    </dgm:pt>
    <dgm:pt modelId="{C98FE871-4600-4B12-A28E-DF3D2FBDBBE4}">
      <dgm:prSet phldrT="[文字]" custT="1"/>
      <dgm:spPr/>
      <dgm:t>
        <a:bodyPr/>
        <a:lstStyle/>
        <a:p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Uber</a:t>
          </a:r>
          <a:endParaRPr lang="en-US" altLang="zh-TW" sz="4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運輸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5DF64A-6D48-43E4-98BA-2C69F92C2109}" type="parTrans" cxnId="{38829A57-C22D-4FCC-ABB8-38DE293C27C7}">
      <dgm:prSet/>
      <dgm:spPr/>
      <dgm:t>
        <a:bodyPr/>
        <a:lstStyle/>
        <a:p>
          <a:endParaRPr lang="zh-TW" altLang="en-US"/>
        </a:p>
      </dgm:t>
    </dgm:pt>
    <dgm:pt modelId="{F41A6866-8D9F-4AF6-AF96-0E34FE8FD327}" type="sibTrans" cxnId="{38829A57-C22D-4FCC-ABB8-38DE293C27C7}">
      <dgm:prSet/>
      <dgm:spPr/>
      <dgm:t>
        <a:bodyPr/>
        <a:lstStyle/>
        <a:p>
          <a:endParaRPr lang="zh-TW" altLang="en-US"/>
        </a:p>
      </dgm:t>
    </dgm:pt>
    <dgm:pt modelId="{CAC51E71-503B-4FCE-89CC-9AF96104E253}" type="pres">
      <dgm:prSet presAssocID="{CB5E1E1C-D7DC-4A2F-97A3-FFD633EB77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BE1ABC-C75D-461C-BB63-DE88FEE3EDC2}" type="pres">
      <dgm:prSet presAssocID="{F8E6EA12-8C2E-4CA8-BC85-825C8C44D14C}" presName="centerShape" presStyleLbl="node0" presStyleIdx="0" presStyleCnt="1" custScaleX="139367" custScaleY="133030" custLinFactNeighborX="-54"/>
      <dgm:spPr/>
      <dgm:t>
        <a:bodyPr/>
        <a:lstStyle/>
        <a:p>
          <a:endParaRPr lang="zh-TW" altLang="en-US"/>
        </a:p>
      </dgm:t>
    </dgm:pt>
    <dgm:pt modelId="{859118A7-B1BA-4958-8169-893D10006C16}" type="pres">
      <dgm:prSet presAssocID="{A34DB225-3686-4963-B32B-6DDC7B36A8FB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0A8CF5CF-570B-4667-A98A-88991ECCB10E}" type="pres">
      <dgm:prSet presAssocID="{A34DB225-3686-4963-B32B-6DDC7B36A8FB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BF3AC659-1A1E-44FA-8891-B04489BB7645}" type="pres">
      <dgm:prSet presAssocID="{ABADF270-741D-4FD4-A7EC-7AD0D5B21C4A}" presName="node" presStyleLbl="node1" presStyleIdx="0" presStyleCnt="4" custScaleX="104141" custScaleY="104141" custRadScaleRad="104108" custRadScaleInc="7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7BBE72-7622-4D8C-ADEA-D59041B42524}" type="pres">
      <dgm:prSet presAssocID="{943460D0-FB18-4C25-B866-9FFEA909138C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249BAFA2-B6F1-4174-B9E4-611B47B17D86}" type="pres">
      <dgm:prSet presAssocID="{943460D0-FB18-4C25-B866-9FFEA909138C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7B3B686E-4559-4C4C-8A31-02016577F6C7}" type="pres">
      <dgm:prSet presAssocID="{FFC0FBDB-9ACC-4D75-8BB1-859080769637}" presName="node" presStyleLbl="node1" presStyleIdx="1" presStyleCnt="4" custScaleX="104141" custScaleY="104141" custRadScaleRad="115900" custRadScaleInc="-8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F15DF4-CEF7-4BE9-A598-91E401154345}" type="pres">
      <dgm:prSet presAssocID="{1E73AE57-62FF-4C43-9343-778155F799BE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375DD6B5-814C-4110-815E-A996CC56965E}" type="pres">
      <dgm:prSet presAssocID="{1E73AE57-62FF-4C43-9343-778155F799BE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73F12E13-F76C-4E8D-B369-EA4D95E185EC}" type="pres">
      <dgm:prSet presAssocID="{03F7B268-907E-4DA8-B68D-07E4161E3696}" presName="node" presStyleLbl="node1" presStyleIdx="2" presStyleCnt="4" custScaleX="104141" custScaleY="104141" custRadScaleRad="100000" custRadScaleInc="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3D149F-0803-4DCA-BF24-8D902859F810}" type="pres">
      <dgm:prSet presAssocID="{B85DF64A-6D48-43E4-98BA-2C69F92C2109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417C2346-2B11-46DA-BB16-4B7CCF2700BF}" type="pres">
      <dgm:prSet presAssocID="{B85DF64A-6D48-43E4-98BA-2C69F92C2109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17413AE0-906F-4D3B-AF3D-76B87B59D395}" type="pres">
      <dgm:prSet presAssocID="{C98FE871-4600-4B12-A28E-DF3D2FBDBBE4}" presName="node" presStyleLbl="node1" presStyleIdx="3" presStyleCnt="4" custScaleX="104141" custScaleY="104141" custRadScaleRad="118616" custRadScaleInc="-34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A476049-3DA2-454C-BAC4-1B7359783723}" type="presOf" srcId="{943460D0-FB18-4C25-B866-9FFEA909138C}" destId="{2A7BBE72-7622-4D8C-ADEA-D59041B42524}" srcOrd="0" destOrd="0" presId="urn:microsoft.com/office/officeart/2005/8/layout/radial1"/>
    <dgm:cxn modelId="{3CE2EF3A-CB9B-420E-87BD-7BC24113728C}" type="presOf" srcId="{C98FE871-4600-4B12-A28E-DF3D2FBDBBE4}" destId="{17413AE0-906F-4D3B-AF3D-76B87B59D395}" srcOrd="0" destOrd="0" presId="urn:microsoft.com/office/officeart/2005/8/layout/radial1"/>
    <dgm:cxn modelId="{F89D2AC7-E844-41C6-B11D-B12C13CC992A}" type="presOf" srcId="{B85DF64A-6D48-43E4-98BA-2C69F92C2109}" destId="{417C2346-2B11-46DA-BB16-4B7CCF2700BF}" srcOrd="1" destOrd="0" presId="urn:microsoft.com/office/officeart/2005/8/layout/radial1"/>
    <dgm:cxn modelId="{10D6CCF5-0323-4204-8653-E9E4D53A7C17}" type="presOf" srcId="{ABADF270-741D-4FD4-A7EC-7AD0D5B21C4A}" destId="{BF3AC659-1A1E-44FA-8891-B04489BB7645}" srcOrd="0" destOrd="0" presId="urn:microsoft.com/office/officeart/2005/8/layout/radial1"/>
    <dgm:cxn modelId="{6FF29739-4431-4916-A6BB-E27AD2893F03}" type="presOf" srcId="{1E73AE57-62FF-4C43-9343-778155F799BE}" destId="{51F15DF4-CEF7-4BE9-A598-91E401154345}" srcOrd="0" destOrd="0" presId="urn:microsoft.com/office/officeart/2005/8/layout/radial1"/>
    <dgm:cxn modelId="{D255AAE4-8C04-443D-841C-96CEDF1CAB3D}" srcId="{F8E6EA12-8C2E-4CA8-BC85-825C8C44D14C}" destId="{ABADF270-741D-4FD4-A7EC-7AD0D5B21C4A}" srcOrd="0" destOrd="0" parTransId="{A34DB225-3686-4963-B32B-6DDC7B36A8FB}" sibTransId="{AEA82021-5573-49A8-901C-72B0468CDFC1}"/>
    <dgm:cxn modelId="{85F90F42-2FD5-4076-AD51-1A6927B0CE2E}" type="presOf" srcId="{943460D0-FB18-4C25-B866-9FFEA909138C}" destId="{249BAFA2-B6F1-4174-B9E4-611B47B17D86}" srcOrd="1" destOrd="0" presId="urn:microsoft.com/office/officeart/2005/8/layout/radial1"/>
    <dgm:cxn modelId="{BA9D56B7-2B0C-46DD-A35F-FA85F5FBDFE6}" srcId="{F8E6EA12-8C2E-4CA8-BC85-825C8C44D14C}" destId="{03F7B268-907E-4DA8-B68D-07E4161E3696}" srcOrd="2" destOrd="0" parTransId="{1E73AE57-62FF-4C43-9343-778155F799BE}" sibTransId="{8253D028-BF36-49DA-9469-75B6F370CA79}"/>
    <dgm:cxn modelId="{20BD467E-8927-4C41-8D74-BC5D131E47FA}" srcId="{CB5E1E1C-D7DC-4A2F-97A3-FFD633EB77AF}" destId="{F8E6EA12-8C2E-4CA8-BC85-825C8C44D14C}" srcOrd="0" destOrd="0" parTransId="{FD67F2C9-245C-4929-BCB1-8409FDAAE4FD}" sibTransId="{7721E6A3-7688-4F00-8516-89B7063892A7}"/>
    <dgm:cxn modelId="{E5310342-5811-4D05-93D9-113567F43DFA}" type="presOf" srcId="{B85DF64A-6D48-43E4-98BA-2C69F92C2109}" destId="{EE3D149F-0803-4DCA-BF24-8D902859F810}" srcOrd="0" destOrd="0" presId="urn:microsoft.com/office/officeart/2005/8/layout/radial1"/>
    <dgm:cxn modelId="{50B98D9D-1200-4E84-B80C-3FBF4505E602}" type="presOf" srcId="{CB5E1E1C-D7DC-4A2F-97A3-FFD633EB77AF}" destId="{CAC51E71-503B-4FCE-89CC-9AF96104E253}" srcOrd="0" destOrd="0" presId="urn:microsoft.com/office/officeart/2005/8/layout/radial1"/>
    <dgm:cxn modelId="{FC9FFEE5-8DE4-471C-863E-FF70E28EAFFB}" type="presOf" srcId="{F8E6EA12-8C2E-4CA8-BC85-825C8C44D14C}" destId="{2DBE1ABC-C75D-461C-BB63-DE88FEE3EDC2}" srcOrd="0" destOrd="0" presId="urn:microsoft.com/office/officeart/2005/8/layout/radial1"/>
    <dgm:cxn modelId="{B1B16E02-D787-4242-AC1C-27CF909E7944}" type="presOf" srcId="{A34DB225-3686-4963-B32B-6DDC7B36A8FB}" destId="{0A8CF5CF-570B-4667-A98A-88991ECCB10E}" srcOrd="1" destOrd="0" presId="urn:microsoft.com/office/officeart/2005/8/layout/radial1"/>
    <dgm:cxn modelId="{38829A57-C22D-4FCC-ABB8-38DE293C27C7}" srcId="{F8E6EA12-8C2E-4CA8-BC85-825C8C44D14C}" destId="{C98FE871-4600-4B12-A28E-DF3D2FBDBBE4}" srcOrd="3" destOrd="0" parTransId="{B85DF64A-6D48-43E4-98BA-2C69F92C2109}" sibTransId="{F41A6866-8D9F-4AF6-AF96-0E34FE8FD327}"/>
    <dgm:cxn modelId="{A21B4D7A-A991-4BED-8CAF-A5BCE6763F89}" type="presOf" srcId="{1E73AE57-62FF-4C43-9343-778155F799BE}" destId="{375DD6B5-814C-4110-815E-A996CC56965E}" srcOrd="1" destOrd="0" presId="urn:microsoft.com/office/officeart/2005/8/layout/radial1"/>
    <dgm:cxn modelId="{0BC3F27A-DB2A-4405-85B0-C5D2254F2686}" type="presOf" srcId="{03F7B268-907E-4DA8-B68D-07E4161E3696}" destId="{73F12E13-F76C-4E8D-B369-EA4D95E185EC}" srcOrd="0" destOrd="0" presId="urn:microsoft.com/office/officeart/2005/8/layout/radial1"/>
    <dgm:cxn modelId="{204E0823-A828-4645-8468-DD102CE6424B}" type="presOf" srcId="{A34DB225-3686-4963-B32B-6DDC7B36A8FB}" destId="{859118A7-B1BA-4958-8169-893D10006C16}" srcOrd="0" destOrd="0" presId="urn:microsoft.com/office/officeart/2005/8/layout/radial1"/>
    <dgm:cxn modelId="{AD81B0B6-B23A-4278-B01B-8F3B0C9A06A8}" srcId="{F8E6EA12-8C2E-4CA8-BC85-825C8C44D14C}" destId="{FFC0FBDB-9ACC-4D75-8BB1-859080769637}" srcOrd="1" destOrd="0" parTransId="{943460D0-FB18-4C25-B866-9FFEA909138C}" sibTransId="{BE55EBD1-5671-4EA6-A38A-722FDE009423}"/>
    <dgm:cxn modelId="{1B5281B9-291C-4BAC-8550-C37A3CF87CF6}" type="presOf" srcId="{FFC0FBDB-9ACC-4D75-8BB1-859080769637}" destId="{7B3B686E-4559-4C4C-8A31-02016577F6C7}" srcOrd="0" destOrd="0" presId="urn:microsoft.com/office/officeart/2005/8/layout/radial1"/>
    <dgm:cxn modelId="{8F4762AE-051C-445C-AFB4-E9331036B074}" type="presParOf" srcId="{CAC51E71-503B-4FCE-89CC-9AF96104E253}" destId="{2DBE1ABC-C75D-461C-BB63-DE88FEE3EDC2}" srcOrd="0" destOrd="0" presId="urn:microsoft.com/office/officeart/2005/8/layout/radial1"/>
    <dgm:cxn modelId="{8CE215A2-1C28-493D-A19B-C79681E88068}" type="presParOf" srcId="{CAC51E71-503B-4FCE-89CC-9AF96104E253}" destId="{859118A7-B1BA-4958-8169-893D10006C16}" srcOrd="1" destOrd="0" presId="urn:microsoft.com/office/officeart/2005/8/layout/radial1"/>
    <dgm:cxn modelId="{1363F1A0-FEFD-48B8-8BBD-F7E6175F4B2B}" type="presParOf" srcId="{859118A7-B1BA-4958-8169-893D10006C16}" destId="{0A8CF5CF-570B-4667-A98A-88991ECCB10E}" srcOrd="0" destOrd="0" presId="urn:microsoft.com/office/officeart/2005/8/layout/radial1"/>
    <dgm:cxn modelId="{74F67F88-A8D4-4BDB-A826-AD0781F45A1C}" type="presParOf" srcId="{CAC51E71-503B-4FCE-89CC-9AF96104E253}" destId="{BF3AC659-1A1E-44FA-8891-B04489BB7645}" srcOrd="2" destOrd="0" presId="urn:microsoft.com/office/officeart/2005/8/layout/radial1"/>
    <dgm:cxn modelId="{CA3732A7-61BC-440D-B227-050653424AC5}" type="presParOf" srcId="{CAC51E71-503B-4FCE-89CC-9AF96104E253}" destId="{2A7BBE72-7622-4D8C-ADEA-D59041B42524}" srcOrd="3" destOrd="0" presId="urn:microsoft.com/office/officeart/2005/8/layout/radial1"/>
    <dgm:cxn modelId="{0E98ACE8-927A-45C5-8E7F-AF49AD7841E6}" type="presParOf" srcId="{2A7BBE72-7622-4D8C-ADEA-D59041B42524}" destId="{249BAFA2-B6F1-4174-B9E4-611B47B17D86}" srcOrd="0" destOrd="0" presId="urn:microsoft.com/office/officeart/2005/8/layout/radial1"/>
    <dgm:cxn modelId="{74508292-FC72-4722-9861-6933987B3595}" type="presParOf" srcId="{CAC51E71-503B-4FCE-89CC-9AF96104E253}" destId="{7B3B686E-4559-4C4C-8A31-02016577F6C7}" srcOrd="4" destOrd="0" presId="urn:microsoft.com/office/officeart/2005/8/layout/radial1"/>
    <dgm:cxn modelId="{09575579-BB9A-41BD-BDB2-40A2BD2B1CDB}" type="presParOf" srcId="{CAC51E71-503B-4FCE-89CC-9AF96104E253}" destId="{51F15DF4-CEF7-4BE9-A598-91E401154345}" srcOrd="5" destOrd="0" presId="urn:microsoft.com/office/officeart/2005/8/layout/radial1"/>
    <dgm:cxn modelId="{271FF80F-0B8D-4246-9A07-102D504C5FB3}" type="presParOf" srcId="{51F15DF4-CEF7-4BE9-A598-91E401154345}" destId="{375DD6B5-814C-4110-815E-A996CC56965E}" srcOrd="0" destOrd="0" presId="urn:microsoft.com/office/officeart/2005/8/layout/radial1"/>
    <dgm:cxn modelId="{6F7A5F72-8E8A-434B-A65A-55292972F203}" type="presParOf" srcId="{CAC51E71-503B-4FCE-89CC-9AF96104E253}" destId="{73F12E13-F76C-4E8D-B369-EA4D95E185EC}" srcOrd="6" destOrd="0" presId="urn:microsoft.com/office/officeart/2005/8/layout/radial1"/>
    <dgm:cxn modelId="{D53E25D5-625D-49FE-9E8A-49FE4E06574E}" type="presParOf" srcId="{CAC51E71-503B-4FCE-89CC-9AF96104E253}" destId="{EE3D149F-0803-4DCA-BF24-8D902859F810}" srcOrd="7" destOrd="0" presId="urn:microsoft.com/office/officeart/2005/8/layout/radial1"/>
    <dgm:cxn modelId="{B6598F1C-8191-4ADF-97A3-54F90C591407}" type="presParOf" srcId="{EE3D149F-0803-4DCA-BF24-8D902859F810}" destId="{417C2346-2B11-46DA-BB16-4B7CCF2700BF}" srcOrd="0" destOrd="0" presId="urn:microsoft.com/office/officeart/2005/8/layout/radial1"/>
    <dgm:cxn modelId="{B605BD08-DB4D-4EE0-8BB6-6FE874A1045F}" type="presParOf" srcId="{CAC51E71-503B-4FCE-89CC-9AF96104E253}" destId="{17413AE0-906F-4D3B-AF3D-76B87B59D39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D37723-EEFF-4798-8C57-2820151196EC}" type="doc">
      <dgm:prSet loTypeId="urn:microsoft.com/office/officeart/2005/8/layout/chevron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C9B45A3-14DC-4F40-915D-7B7F20393E6D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背景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27AF1D-E239-4E9A-835F-F656ADE0D821}" type="parTrans" cxnId="{9E5A7A7A-AFF7-46EC-AB01-3D8AEA13985E}">
      <dgm:prSet/>
      <dgm:spPr/>
      <dgm:t>
        <a:bodyPr/>
        <a:lstStyle/>
        <a:p>
          <a:endParaRPr lang="zh-TW" altLang="en-US"/>
        </a:p>
      </dgm:t>
    </dgm:pt>
    <dgm:pt modelId="{C67019BA-3A3A-488F-B130-3AD0C4AAF522}" type="sibTrans" cxnId="{9E5A7A7A-AFF7-46EC-AB01-3D8AEA13985E}">
      <dgm:prSet/>
      <dgm:spPr/>
      <dgm:t>
        <a:bodyPr/>
        <a:lstStyle/>
        <a:p>
          <a:endParaRPr lang="zh-TW" altLang="en-US"/>
        </a:p>
      </dgm:t>
    </dgm:pt>
    <dgm:pt modelId="{96F3D620-0684-494A-8353-2877A13E8EB2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現代消費者的消費觀念：喜歡不一定要擁有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52F970-F112-4BFA-8D1D-EFC1C3880B6C}" type="parTrans" cxnId="{99C5842E-9B5C-4C34-93FD-B771B32BCF6F}">
      <dgm:prSet/>
      <dgm:spPr/>
      <dgm:t>
        <a:bodyPr/>
        <a:lstStyle/>
        <a:p>
          <a:endParaRPr lang="zh-TW" altLang="en-US"/>
        </a:p>
      </dgm:t>
    </dgm:pt>
    <dgm:pt modelId="{59585AB6-F0A3-4B31-BCC7-06B8E21DF97A}" type="sibTrans" cxnId="{99C5842E-9B5C-4C34-93FD-B771B32BCF6F}">
      <dgm:prSet/>
      <dgm:spPr/>
      <dgm:t>
        <a:bodyPr/>
        <a:lstStyle/>
        <a:p>
          <a:endParaRPr lang="zh-TW" altLang="en-US"/>
        </a:p>
      </dgm:t>
    </dgm:pt>
    <dgm:pt modelId="{79633CA4-95DE-49F2-95FA-6502B91ACCE9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031B41-9812-4278-8725-B322BED6706F}" type="parTrans" cxnId="{D27380B3-50F9-4840-B1EA-0EB3B29F1B43}">
      <dgm:prSet/>
      <dgm:spPr/>
      <dgm:t>
        <a:bodyPr/>
        <a:lstStyle/>
        <a:p>
          <a:endParaRPr lang="zh-TW" altLang="en-US"/>
        </a:p>
      </dgm:t>
    </dgm:pt>
    <dgm:pt modelId="{A5188545-93E2-4AB6-AEBE-43BA1FDB60CC}" type="sibTrans" cxnId="{D27380B3-50F9-4840-B1EA-0EB3B29F1B43}">
      <dgm:prSet/>
      <dgm:spPr/>
      <dgm:t>
        <a:bodyPr/>
        <a:lstStyle/>
        <a:p>
          <a:endParaRPr lang="zh-TW" altLang="en-US"/>
        </a:p>
      </dgm:t>
    </dgm:pt>
    <dgm:pt modelId="{3367AD47-B29D-46A5-8389-F1ABFAA4ECF9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主導權歸還給消費者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7B617F-2206-497E-8F10-F1327047D6FA}" type="parTrans" cxnId="{6009C761-73A3-430D-8A76-783A5A6042CC}">
      <dgm:prSet/>
      <dgm:spPr/>
      <dgm:t>
        <a:bodyPr/>
        <a:lstStyle/>
        <a:p>
          <a:endParaRPr lang="zh-TW" altLang="en-US"/>
        </a:p>
      </dgm:t>
    </dgm:pt>
    <dgm:pt modelId="{CAF2D4A6-5F04-461F-BF53-FBF2EFD1A96C}" type="sibTrans" cxnId="{6009C761-73A3-430D-8A76-783A5A6042CC}">
      <dgm:prSet/>
      <dgm:spPr/>
      <dgm:t>
        <a:bodyPr/>
        <a:lstStyle/>
        <a:p>
          <a:endParaRPr lang="zh-TW" altLang="en-US"/>
        </a:p>
      </dgm:t>
    </dgm:pt>
    <dgm:pt modelId="{4DCB2551-5522-4D9F-981E-76A222A9D23B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1DBA7B-B522-4E5E-891A-5BD71EF539D3}" type="parTrans" cxnId="{16EF9CC6-7E17-4E43-B8D8-BB6EED87DD5F}">
      <dgm:prSet/>
      <dgm:spPr/>
      <dgm:t>
        <a:bodyPr/>
        <a:lstStyle/>
        <a:p>
          <a:endParaRPr lang="zh-TW" altLang="en-US"/>
        </a:p>
      </dgm:t>
    </dgm:pt>
    <dgm:pt modelId="{52ECB5FB-DD2C-4ED1-B9A3-CC202542E158}" type="sibTrans" cxnId="{16EF9CC6-7E17-4E43-B8D8-BB6EED87DD5F}">
      <dgm:prSet/>
      <dgm:spPr/>
      <dgm:t>
        <a:bodyPr/>
        <a:lstStyle/>
        <a:p>
          <a:endParaRPr lang="zh-TW" altLang="en-US"/>
        </a:p>
      </dgm:t>
    </dgm:pt>
    <dgm:pt modelId="{5DA3C384-2FB6-441E-BD5C-A1C9F4CC280F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閒置資源透過第三方平台獲得有效的利用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971719-55EF-433A-A3DE-B80C277EE433}" type="parTrans" cxnId="{A185B3AB-0A87-444C-94BE-86470C438570}">
      <dgm:prSet/>
      <dgm:spPr/>
      <dgm:t>
        <a:bodyPr/>
        <a:lstStyle/>
        <a:p>
          <a:endParaRPr lang="zh-TW" altLang="en-US"/>
        </a:p>
      </dgm:t>
    </dgm:pt>
    <dgm:pt modelId="{E35182C5-D5A6-48B5-8EE7-935E42758925}" type="sibTrans" cxnId="{A185B3AB-0A87-444C-94BE-86470C438570}">
      <dgm:prSet/>
      <dgm:spPr/>
      <dgm:t>
        <a:bodyPr/>
        <a:lstStyle/>
        <a:p>
          <a:endParaRPr lang="zh-TW" altLang="en-US"/>
        </a:p>
      </dgm:t>
    </dgm:pt>
    <dgm:pt modelId="{BC2660DB-1C6E-4393-9E40-1C9355675EA9}" type="pres">
      <dgm:prSet presAssocID="{6DD37723-EEFF-4798-8C57-2820151196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4A31A6-5F87-4698-B967-AEAC69E381C5}" type="pres">
      <dgm:prSet presAssocID="{CC9B45A3-14DC-4F40-915D-7B7F20393E6D}" presName="composite" presStyleCnt="0"/>
      <dgm:spPr/>
      <dgm:t>
        <a:bodyPr/>
        <a:lstStyle/>
        <a:p>
          <a:endParaRPr lang="zh-TW" altLang="en-US"/>
        </a:p>
      </dgm:t>
    </dgm:pt>
    <dgm:pt modelId="{4287FBAE-42DA-4D8F-BC8A-6B8916C1D5CB}" type="pres">
      <dgm:prSet presAssocID="{CC9B45A3-14DC-4F40-915D-7B7F20393E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4D26B9-A8F8-4321-B6DD-9076889B20C7}" type="pres">
      <dgm:prSet presAssocID="{CC9B45A3-14DC-4F40-915D-7B7F20393E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2EBFDC-4A5C-4081-9C60-5B70BE889A10}" type="pres">
      <dgm:prSet presAssocID="{C67019BA-3A3A-488F-B130-3AD0C4AAF522}" presName="sp" presStyleCnt="0"/>
      <dgm:spPr/>
      <dgm:t>
        <a:bodyPr/>
        <a:lstStyle/>
        <a:p>
          <a:endParaRPr lang="zh-TW" altLang="en-US"/>
        </a:p>
      </dgm:t>
    </dgm:pt>
    <dgm:pt modelId="{0196B639-7875-4D39-B0EF-91100AA96D28}" type="pres">
      <dgm:prSet presAssocID="{79633CA4-95DE-49F2-95FA-6502B91ACCE9}" presName="composite" presStyleCnt="0"/>
      <dgm:spPr/>
      <dgm:t>
        <a:bodyPr/>
        <a:lstStyle/>
        <a:p>
          <a:endParaRPr lang="zh-TW" altLang="en-US"/>
        </a:p>
      </dgm:t>
    </dgm:pt>
    <dgm:pt modelId="{F79E5F4D-8256-4F4E-AED6-1D0EC3CE10D7}" type="pres">
      <dgm:prSet presAssocID="{79633CA4-95DE-49F2-95FA-6502B91ACC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547D6-C4D7-4B48-A8C7-CD192880B8F8}" type="pres">
      <dgm:prSet presAssocID="{79633CA4-95DE-49F2-95FA-6502B91ACC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0CFD74-30A5-431F-B555-AE9FD9F1BF10}" type="pres">
      <dgm:prSet presAssocID="{A5188545-93E2-4AB6-AEBE-43BA1FDB60CC}" presName="sp" presStyleCnt="0"/>
      <dgm:spPr/>
      <dgm:t>
        <a:bodyPr/>
        <a:lstStyle/>
        <a:p>
          <a:endParaRPr lang="zh-TW" altLang="en-US"/>
        </a:p>
      </dgm:t>
    </dgm:pt>
    <dgm:pt modelId="{C23A7F5D-E52F-42B0-AD92-204CAD7E430D}" type="pres">
      <dgm:prSet presAssocID="{4DCB2551-5522-4D9F-981E-76A222A9D23B}" presName="composite" presStyleCnt="0"/>
      <dgm:spPr/>
      <dgm:t>
        <a:bodyPr/>
        <a:lstStyle/>
        <a:p>
          <a:endParaRPr lang="zh-TW" altLang="en-US"/>
        </a:p>
      </dgm:t>
    </dgm:pt>
    <dgm:pt modelId="{4E6CF940-782B-453D-B4A9-A3640D5356B9}" type="pres">
      <dgm:prSet presAssocID="{4DCB2551-5522-4D9F-981E-76A222A9D2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76F4BA-3FB6-447F-A698-28775AF47451}" type="pres">
      <dgm:prSet presAssocID="{4DCB2551-5522-4D9F-981E-76A222A9D23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85B3AB-0A87-444C-94BE-86470C438570}" srcId="{4DCB2551-5522-4D9F-981E-76A222A9D23B}" destId="{5DA3C384-2FB6-441E-BD5C-A1C9F4CC280F}" srcOrd="0" destOrd="0" parTransId="{3C971719-55EF-433A-A3DE-B80C277EE433}" sibTransId="{E35182C5-D5A6-48B5-8EE7-935E42758925}"/>
    <dgm:cxn modelId="{F7CCAC04-AB12-4D15-A161-4AC63F82D4AE}" type="presOf" srcId="{5DA3C384-2FB6-441E-BD5C-A1C9F4CC280F}" destId="{D476F4BA-3FB6-447F-A698-28775AF47451}" srcOrd="0" destOrd="0" presId="urn:microsoft.com/office/officeart/2005/8/layout/chevron2"/>
    <dgm:cxn modelId="{978C3470-D815-444B-8402-BEC5E3536866}" type="presOf" srcId="{4DCB2551-5522-4D9F-981E-76A222A9D23B}" destId="{4E6CF940-782B-453D-B4A9-A3640D5356B9}" srcOrd="0" destOrd="0" presId="urn:microsoft.com/office/officeart/2005/8/layout/chevron2"/>
    <dgm:cxn modelId="{9E5A7A7A-AFF7-46EC-AB01-3D8AEA13985E}" srcId="{6DD37723-EEFF-4798-8C57-2820151196EC}" destId="{CC9B45A3-14DC-4F40-915D-7B7F20393E6D}" srcOrd="0" destOrd="0" parTransId="{7027AF1D-E239-4E9A-835F-F656ADE0D821}" sibTransId="{C67019BA-3A3A-488F-B130-3AD0C4AAF522}"/>
    <dgm:cxn modelId="{813082F7-D357-42B5-A8BF-B77FC1B98735}" type="presOf" srcId="{6DD37723-EEFF-4798-8C57-2820151196EC}" destId="{BC2660DB-1C6E-4393-9E40-1C9355675EA9}" srcOrd="0" destOrd="0" presId="urn:microsoft.com/office/officeart/2005/8/layout/chevron2"/>
    <dgm:cxn modelId="{25246B9E-4620-403B-B6BB-9104793522B1}" type="presOf" srcId="{3367AD47-B29D-46A5-8389-F1ABFAA4ECF9}" destId="{A7E547D6-C4D7-4B48-A8C7-CD192880B8F8}" srcOrd="0" destOrd="0" presId="urn:microsoft.com/office/officeart/2005/8/layout/chevron2"/>
    <dgm:cxn modelId="{16EF9CC6-7E17-4E43-B8D8-BB6EED87DD5F}" srcId="{6DD37723-EEFF-4798-8C57-2820151196EC}" destId="{4DCB2551-5522-4D9F-981E-76A222A9D23B}" srcOrd="2" destOrd="0" parTransId="{331DBA7B-B522-4E5E-891A-5BD71EF539D3}" sibTransId="{52ECB5FB-DD2C-4ED1-B9A3-CC202542E158}"/>
    <dgm:cxn modelId="{537035B4-351B-405B-96E6-87465C94E9C3}" type="presOf" srcId="{CC9B45A3-14DC-4F40-915D-7B7F20393E6D}" destId="{4287FBAE-42DA-4D8F-BC8A-6B8916C1D5CB}" srcOrd="0" destOrd="0" presId="urn:microsoft.com/office/officeart/2005/8/layout/chevron2"/>
    <dgm:cxn modelId="{99C5842E-9B5C-4C34-93FD-B771B32BCF6F}" srcId="{CC9B45A3-14DC-4F40-915D-7B7F20393E6D}" destId="{96F3D620-0684-494A-8353-2877A13E8EB2}" srcOrd="0" destOrd="0" parTransId="{A852F970-F112-4BFA-8D1D-EFC1C3880B6C}" sibTransId="{59585AB6-F0A3-4B31-BCC7-06B8E21DF97A}"/>
    <dgm:cxn modelId="{B1A67A7F-DC52-4B33-A8E9-D03FB510E881}" type="presOf" srcId="{96F3D620-0684-494A-8353-2877A13E8EB2}" destId="{1D4D26B9-A8F8-4321-B6DD-9076889B20C7}" srcOrd="0" destOrd="0" presId="urn:microsoft.com/office/officeart/2005/8/layout/chevron2"/>
    <dgm:cxn modelId="{D27380B3-50F9-4840-B1EA-0EB3B29F1B43}" srcId="{6DD37723-EEFF-4798-8C57-2820151196EC}" destId="{79633CA4-95DE-49F2-95FA-6502B91ACCE9}" srcOrd="1" destOrd="0" parTransId="{10031B41-9812-4278-8725-B322BED6706F}" sibTransId="{A5188545-93E2-4AB6-AEBE-43BA1FDB60CC}"/>
    <dgm:cxn modelId="{C525687C-F663-455F-9EB4-822FA073FD31}" type="presOf" srcId="{79633CA4-95DE-49F2-95FA-6502B91ACCE9}" destId="{F79E5F4D-8256-4F4E-AED6-1D0EC3CE10D7}" srcOrd="0" destOrd="0" presId="urn:microsoft.com/office/officeart/2005/8/layout/chevron2"/>
    <dgm:cxn modelId="{6009C761-73A3-430D-8A76-783A5A6042CC}" srcId="{79633CA4-95DE-49F2-95FA-6502B91ACCE9}" destId="{3367AD47-B29D-46A5-8389-F1ABFAA4ECF9}" srcOrd="0" destOrd="0" parTransId="{E97B617F-2206-497E-8F10-F1327047D6FA}" sibTransId="{CAF2D4A6-5F04-461F-BF53-FBF2EFD1A96C}"/>
    <dgm:cxn modelId="{F9764860-31F7-4BCC-B43B-A6846D206868}" type="presParOf" srcId="{BC2660DB-1C6E-4393-9E40-1C9355675EA9}" destId="{9A4A31A6-5F87-4698-B967-AEAC69E381C5}" srcOrd="0" destOrd="0" presId="urn:microsoft.com/office/officeart/2005/8/layout/chevron2"/>
    <dgm:cxn modelId="{A003D695-CCCA-46E1-8748-691B4FD1DFC6}" type="presParOf" srcId="{9A4A31A6-5F87-4698-B967-AEAC69E381C5}" destId="{4287FBAE-42DA-4D8F-BC8A-6B8916C1D5CB}" srcOrd="0" destOrd="0" presId="urn:microsoft.com/office/officeart/2005/8/layout/chevron2"/>
    <dgm:cxn modelId="{8696811D-C971-43E5-A667-7B2672E97215}" type="presParOf" srcId="{9A4A31A6-5F87-4698-B967-AEAC69E381C5}" destId="{1D4D26B9-A8F8-4321-B6DD-9076889B20C7}" srcOrd="1" destOrd="0" presId="urn:microsoft.com/office/officeart/2005/8/layout/chevron2"/>
    <dgm:cxn modelId="{786985D5-DFFB-4368-8E6C-27A9BC967877}" type="presParOf" srcId="{BC2660DB-1C6E-4393-9E40-1C9355675EA9}" destId="{1C2EBFDC-4A5C-4081-9C60-5B70BE889A10}" srcOrd="1" destOrd="0" presId="urn:microsoft.com/office/officeart/2005/8/layout/chevron2"/>
    <dgm:cxn modelId="{6755F082-6C4F-4483-A583-C011C5212A22}" type="presParOf" srcId="{BC2660DB-1C6E-4393-9E40-1C9355675EA9}" destId="{0196B639-7875-4D39-B0EF-91100AA96D28}" srcOrd="2" destOrd="0" presId="urn:microsoft.com/office/officeart/2005/8/layout/chevron2"/>
    <dgm:cxn modelId="{41318EBA-0510-46BF-A655-E45EAA710A58}" type="presParOf" srcId="{0196B639-7875-4D39-B0EF-91100AA96D28}" destId="{F79E5F4D-8256-4F4E-AED6-1D0EC3CE10D7}" srcOrd="0" destOrd="0" presId="urn:microsoft.com/office/officeart/2005/8/layout/chevron2"/>
    <dgm:cxn modelId="{46347386-64F2-4A05-B141-CF2CD0076CBE}" type="presParOf" srcId="{0196B639-7875-4D39-B0EF-91100AA96D28}" destId="{A7E547D6-C4D7-4B48-A8C7-CD192880B8F8}" srcOrd="1" destOrd="0" presId="urn:microsoft.com/office/officeart/2005/8/layout/chevron2"/>
    <dgm:cxn modelId="{F9F1650A-132D-43B7-98CB-2D153C56CBB7}" type="presParOf" srcId="{BC2660DB-1C6E-4393-9E40-1C9355675EA9}" destId="{4F0CFD74-30A5-431F-B555-AE9FD9F1BF10}" srcOrd="3" destOrd="0" presId="urn:microsoft.com/office/officeart/2005/8/layout/chevron2"/>
    <dgm:cxn modelId="{42062733-25C4-4CF5-9282-5088AF0DCFFB}" type="presParOf" srcId="{BC2660DB-1C6E-4393-9E40-1C9355675EA9}" destId="{C23A7F5D-E52F-42B0-AD92-204CAD7E430D}" srcOrd="4" destOrd="0" presId="urn:microsoft.com/office/officeart/2005/8/layout/chevron2"/>
    <dgm:cxn modelId="{B9A5DEC4-B497-449F-96BA-73AAB342206F}" type="presParOf" srcId="{C23A7F5D-E52F-42B0-AD92-204CAD7E430D}" destId="{4E6CF940-782B-453D-B4A9-A3640D5356B9}" srcOrd="0" destOrd="0" presId="urn:microsoft.com/office/officeart/2005/8/layout/chevron2"/>
    <dgm:cxn modelId="{E41125D7-D41D-4DBA-8C4A-1BA2F8AF2E2D}" type="presParOf" srcId="{C23A7F5D-E52F-42B0-AD92-204CAD7E430D}" destId="{D476F4BA-3FB6-447F-A698-28775AF474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59E246-E457-43DE-875D-98850ABDD2E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075621-7D61-46BA-9A2F-59040DABD05E}">
      <dgm:prSet phldrT="[文字]"/>
      <dgm:spPr/>
      <dgm:t>
        <a:bodyPr vert="vert"/>
        <a:lstStyle/>
        <a:p>
          <a:r>
            <a:rPr lang="zh-TW" altLang="en-US" b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稅金繳納：</a:t>
          </a:r>
          <a:endParaRPr lang="zh-TW" altLang="en-US" b="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871D91-7CF5-4B80-B80F-4F143A85050D}" type="parTrans" cxnId="{A65EDBE8-5351-4A52-BB24-908842D06DB7}">
      <dgm:prSet/>
      <dgm:spPr/>
      <dgm:t>
        <a:bodyPr/>
        <a:lstStyle/>
        <a:p>
          <a:endParaRPr lang="zh-TW" altLang="en-US"/>
        </a:p>
      </dgm:t>
    </dgm:pt>
    <dgm:pt modelId="{59CB5189-D1DD-4F55-BBA7-56E267A5C66C}" type="sibTrans" cxnId="{A65EDBE8-5351-4A52-BB24-908842D06DB7}">
      <dgm:prSet/>
      <dgm:spPr/>
      <dgm:t>
        <a:bodyPr/>
        <a:lstStyle/>
        <a:p>
          <a:endParaRPr lang="zh-TW" altLang="en-US"/>
        </a:p>
      </dgm:t>
    </dgm:pt>
    <dgm:pt modelId="{CF9B020B-7865-4AE8-99A5-462B97EFA54A}">
      <dgm:prSet phldrT="[文字]" custT="1"/>
      <dgm:spPr/>
      <dgm:t>
        <a:bodyPr/>
        <a:lstStyle/>
        <a:p>
          <a:pPr algn="just"/>
          <a:r>
            <a:rPr lang="en-US" altLang="zh-TW" sz="3200" b="1" dirty="0" smtClean="0">
              <a:solidFill>
                <a:srgbClr val="FF0000"/>
              </a:solidFill>
            </a:rPr>
            <a:t>UBER</a:t>
          </a:r>
          <a:r>
            <a:rPr lang="zh-TW" altLang="en-US" sz="2400" b="1" dirty="0" smtClean="0">
              <a:solidFill>
                <a:schemeClr val="bg1"/>
              </a:solidFill>
            </a:rPr>
            <a:t>：</a:t>
          </a:r>
          <a:r>
            <a:rPr lang="zh-TW" altLang="en-US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認為應歸屬於資訊服務業</a:t>
          </a:r>
          <a:endParaRPr lang="en-US" altLang="zh-TW" sz="2400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just"/>
          <a:r>
            <a:rPr lang="zh-TW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高市交通局</a:t>
          </a:r>
          <a:r>
            <a:rPr lang="zh-TW" altLang="en-US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</a:t>
          </a:r>
          <a:r>
            <a:rPr lang="zh-TW" altLang="en-US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車隊</a:t>
          </a:r>
          <a:r>
            <a:rPr lang="zh-TW" altLang="en-US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：</a:t>
          </a:r>
          <a:r>
            <a:rPr lang="zh-TW" altLang="en-US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認為應屬於運輸服務業，因此行業登記的資本額不同，繳納的稅金也不同，覺得</a:t>
          </a:r>
          <a:r>
            <a:rPr lang="en-US" altLang="zh-TW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UBER</a:t>
          </a:r>
          <a:r>
            <a:rPr lang="zh-TW" altLang="en-US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若要執行載客的服務，應與傳統車隊繳納相同的稅金，並接受管理</a:t>
          </a:r>
          <a:endParaRPr lang="zh-TW" altLang="en-US" sz="2400" b="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7DC5A0-AD4A-481B-86B0-1A9952E0FB67}" type="parTrans" cxnId="{A0494BAE-2ACE-498E-BC6A-D1212126B864}">
      <dgm:prSet/>
      <dgm:spPr/>
      <dgm:t>
        <a:bodyPr/>
        <a:lstStyle/>
        <a:p>
          <a:endParaRPr lang="zh-TW" altLang="en-US"/>
        </a:p>
      </dgm:t>
    </dgm:pt>
    <dgm:pt modelId="{95FAB54E-3DD6-465C-811B-B0D8507B02C0}" type="sibTrans" cxnId="{A0494BAE-2ACE-498E-BC6A-D1212126B864}">
      <dgm:prSet/>
      <dgm:spPr/>
      <dgm:t>
        <a:bodyPr/>
        <a:lstStyle/>
        <a:p>
          <a:endParaRPr lang="zh-TW" altLang="en-US"/>
        </a:p>
      </dgm:t>
    </dgm:pt>
    <dgm:pt modelId="{EB4D5D98-8B7E-4328-A277-204BA8C03FF7}" type="pres">
      <dgm:prSet presAssocID="{7059E246-E457-43DE-875D-98850ABDD2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49BD37A-0BE7-4EF1-A516-BD2E0599E058}" type="pres">
      <dgm:prSet presAssocID="{91075621-7D61-46BA-9A2F-59040DABD05E}" presName="thickLine" presStyleLbl="alignNode1" presStyleIdx="0" presStyleCnt="1"/>
      <dgm:spPr/>
    </dgm:pt>
    <dgm:pt modelId="{57A953F1-1EA4-46BD-B5CD-65D5B352C81B}" type="pres">
      <dgm:prSet presAssocID="{91075621-7D61-46BA-9A2F-59040DABD05E}" presName="horz1" presStyleCnt="0"/>
      <dgm:spPr/>
    </dgm:pt>
    <dgm:pt modelId="{A95C39F2-883F-43A3-9B01-8ACF7683821B}" type="pres">
      <dgm:prSet presAssocID="{91075621-7D61-46BA-9A2F-59040DABD05E}" presName="tx1" presStyleLbl="revTx" presStyleIdx="0" presStyleCnt="2" custAng="16200000" custLinFactNeighborX="1679" custLinFactNeighborY="-34590"/>
      <dgm:spPr/>
      <dgm:t>
        <a:bodyPr/>
        <a:lstStyle/>
        <a:p>
          <a:endParaRPr lang="zh-TW" altLang="en-US"/>
        </a:p>
      </dgm:t>
    </dgm:pt>
    <dgm:pt modelId="{E6B344B1-5BA6-4733-9494-5FCBEF8B8E25}" type="pres">
      <dgm:prSet presAssocID="{91075621-7D61-46BA-9A2F-59040DABD05E}" presName="vert1" presStyleCnt="0"/>
      <dgm:spPr/>
    </dgm:pt>
    <dgm:pt modelId="{2B319398-3908-4370-A955-0A6764AAB606}" type="pres">
      <dgm:prSet presAssocID="{CF9B020B-7865-4AE8-99A5-462B97EFA54A}" presName="vertSpace2a" presStyleCnt="0"/>
      <dgm:spPr/>
    </dgm:pt>
    <dgm:pt modelId="{BF0A4327-8E74-40A8-8941-CCAFB7897885}" type="pres">
      <dgm:prSet presAssocID="{CF9B020B-7865-4AE8-99A5-462B97EFA54A}" presName="horz2" presStyleCnt="0"/>
      <dgm:spPr/>
    </dgm:pt>
    <dgm:pt modelId="{2E7270C7-EB8B-4FD9-B43D-FE1C55CF36F7}" type="pres">
      <dgm:prSet presAssocID="{CF9B020B-7865-4AE8-99A5-462B97EFA54A}" presName="horzSpace2" presStyleCnt="0"/>
      <dgm:spPr/>
    </dgm:pt>
    <dgm:pt modelId="{0ECBF7F2-9509-41DC-9953-61B7A3EE3117}" type="pres">
      <dgm:prSet presAssocID="{CF9B020B-7865-4AE8-99A5-462B97EFA54A}" presName="tx2" presStyleLbl="revTx" presStyleIdx="1" presStyleCnt="2" custScaleX="88181" custLinFactNeighborX="10633"/>
      <dgm:spPr/>
      <dgm:t>
        <a:bodyPr/>
        <a:lstStyle/>
        <a:p>
          <a:endParaRPr lang="zh-TW" altLang="en-US"/>
        </a:p>
      </dgm:t>
    </dgm:pt>
    <dgm:pt modelId="{4966693C-4785-4AF2-A2EC-C27B04AA702D}" type="pres">
      <dgm:prSet presAssocID="{CF9B020B-7865-4AE8-99A5-462B97EFA54A}" presName="vert2" presStyleCnt="0"/>
      <dgm:spPr/>
    </dgm:pt>
    <dgm:pt modelId="{1269DE35-7B53-4956-AEC1-10711450D1AF}" type="pres">
      <dgm:prSet presAssocID="{CF9B020B-7865-4AE8-99A5-462B97EFA54A}" presName="thinLine2b" presStyleLbl="callout" presStyleIdx="0" presStyleCnt="1" custLinFactNeighborY="80196"/>
      <dgm:spPr/>
    </dgm:pt>
    <dgm:pt modelId="{54B95552-69B1-4BF7-BA94-EAAA3D73E4CA}" type="pres">
      <dgm:prSet presAssocID="{CF9B020B-7865-4AE8-99A5-462B97EFA54A}" presName="vertSpace2b" presStyleCnt="0"/>
      <dgm:spPr/>
    </dgm:pt>
  </dgm:ptLst>
  <dgm:cxnLst>
    <dgm:cxn modelId="{71A7658B-5EAD-4440-B42C-07CDD267B750}" type="presOf" srcId="{7059E246-E457-43DE-875D-98850ABDD2EA}" destId="{EB4D5D98-8B7E-4328-A277-204BA8C03FF7}" srcOrd="0" destOrd="0" presId="urn:microsoft.com/office/officeart/2008/layout/LinedList"/>
    <dgm:cxn modelId="{A0494BAE-2ACE-498E-BC6A-D1212126B864}" srcId="{91075621-7D61-46BA-9A2F-59040DABD05E}" destId="{CF9B020B-7865-4AE8-99A5-462B97EFA54A}" srcOrd="0" destOrd="0" parTransId="{EE7DC5A0-AD4A-481B-86B0-1A9952E0FB67}" sibTransId="{95FAB54E-3DD6-465C-811B-B0D8507B02C0}"/>
    <dgm:cxn modelId="{480D82CB-FC16-4C16-87A4-0551ECF406A3}" type="presOf" srcId="{91075621-7D61-46BA-9A2F-59040DABD05E}" destId="{A95C39F2-883F-43A3-9B01-8ACF7683821B}" srcOrd="0" destOrd="0" presId="urn:microsoft.com/office/officeart/2008/layout/LinedList"/>
    <dgm:cxn modelId="{A65EDBE8-5351-4A52-BB24-908842D06DB7}" srcId="{7059E246-E457-43DE-875D-98850ABDD2EA}" destId="{91075621-7D61-46BA-9A2F-59040DABD05E}" srcOrd="0" destOrd="0" parTransId="{BC871D91-7CF5-4B80-B80F-4F143A85050D}" sibTransId="{59CB5189-D1DD-4F55-BBA7-56E267A5C66C}"/>
    <dgm:cxn modelId="{42933E5F-DCE1-48DC-A16E-435D3118DCAC}" type="presOf" srcId="{CF9B020B-7865-4AE8-99A5-462B97EFA54A}" destId="{0ECBF7F2-9509-41DC-9953-61B7A3EE3117}" srcOrd="0" destOrd="0" presId="urn:microsoft.com/office/officeart/2008/layout/LinedList"/>
    <dgm:cxn modelId="{3BDB08D8-FE36-458C-8E9B-F0F07B5E9C57}" type="presParOf" srcId="{EB4D5D98-8B7E-4328-A277-204BA8C03FF7}" destId="{D49BD37A-0BE7-4EF1-A516-BD2E0599E058}" srcOrd="0" destOrd="0" presId="urn:microsoft.com/office/officeart/2008/layout/LinedList"/>
    <dgm:cxn modelId="{77255851-A782-452E-84AB-59135CBDDE33}" type="presParOf" srcId="{EB4D5D98-8B7E-4328-A277-204BA8C03FF7}" destId="{57A953F1-1EA4-46BD-B5CD-65D5B352C81B}" srcOrd="1" destOrd="0" presId="urn:microsoft.com/office/officeart/2008/layout/LinedList"/>
    <dgm:cxn modelId="{F4CE5CB1-DE3C-45D6-98CD-C2EEE3E57024}" type="presParOf" srcId="{57A953F1-1EA4-46BD-B5CD-65D5B352C81B}" destId="{A95C39F2-883F-43A3-9B01-8ACF7683821B}" srcOrd="0" destOrd="0" presId="urn:microsoft.com/office/officeart/2008/layout/LinedList"/>
    <dgm:cxn modelId="{A7FB6D9F-2EB0-483B-B43C-2032708AFA52}" type="presParOf" srcId="{57A953F1-1EA4-46BD-B5CD-65D5B352C81B}" destId="{E6B344B1-5BA6-4733-9494-5FCBEF8B8E25}" srcOrd="1" destOrd="0" presId="urn:microsoft.com/office/officeart/2008/layout/LinedList"/>
    <dgm:cxn modelId="{633DA4EE-272F-41F6-8D8F-4A3E5E3693E6}" type="presParOf" srcId="{E6B344B1-5BA6-4733-9494-5FCBEF8B8E25}" destId="{2B319398-3908-4370-A955-0A6764AAB606}" srcOrd="0" destOrd="0" presId="urn:microsoft.com/office/officeart/2008/layout/LinedList"/>
    <dgm:cxn modelId="{6A2730B3-A92A-4DAD-A160-017DC46C05A7}" type="presParOf" srcId="{E6B344B1-5BA6-4733-9494-5FCBEF8B8E25}" destId="{BF0A4327-8E74-40A8-8941-CCAFB7897885}" srcOrd="1" destOrd="0" presId="urn:microsoft.com/office/officeart/2008/layout/LinedList"/>
    <dgm:cxn modelId="{2023E9A4-5FDE-4FE3-87E9-2763F459A811}" type="presParOf" srcId="{BF0A4327-8E74-40A8-8941-CCAFB7897885}" destId="{2E7270C7-EB8B-4FD9-B43D-FE1C55CF36F7}" srcOrd="0" destOrd="0" presId="urn:microsoft.com/office/officeart/2008/layout/LinedList"/>
    <dgm:cxn modelId="{CC2C3428-4F90-455A-A8FC-8F4352F666C7}" type="presParOf" srcId="{BF0A4327-8E74-40A8-8941-CCAFB7897885}" destId="{0ECBF7F2-9509-41DC-9953-61B7A3EE3117}" srcOrd="1" destOrd="0" presId="urn:microsoft.com/office/officeart/2008/layout/LinedList"/>
    <dgm:cxn modelId="{B78E7E0C-2DEB-4607-BFAB-FBE57A22B9C5}" type="presParOf" srcId="{BF0A4327-8E74-40A8-8941-CCAFB7897885}" destId="{4966693C-4785-4AF2-A2EC-C27B04AA702D}" srcOrd="2" destOrd="0" presId="urn:microsoft.com/office/officeart/2008/layout/LinedList"/>
    <dgm:cxn modelId="{D0B0C994-49FF-4C90-B0CC-E4BAD058BDC0}" type="presParOf" srcId="{E6B344B1-5BA6-4733-9494-5FCBEF8B8E25}" destId="{1269DE35-7B53-4956-AEC1-10711450D1AF}" srcOrd="2" destOrd="0" presId="urn:microsoft.com/office/officeart/2008/layout/LinedList"/>
    <dgm:cxn modelId="{67FFE34D-6333-4141-A2C3-E7E18C460CCF}" type="presParOf" srcId="{E6B344B1-5BA6-4733-9494-5FCBEF8B8E25}" destId="{54B95552-69B1-4BF7-BA94-EAAA3D73E4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59E246-E457-43DE-875D-98850ABDD2E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075621-7D61-46BA-9A2F-59040DABD05E}">
      <dgm:prSet phldrT="[文字]" custT="1"/>
      <dgm:spPr/>
      <dgm:t>
        <a:bodyPr vert="vert"/>
        <a:lstStyle/>
        <a:p>
          <a:r>
            <a:rPr lang="zh-TW" altLang="en-US" sz="5200" b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安全保障</a:t>
          </a:r>
          <a:r>
            <a:rPr lang="zh-TW" altLang="en-US" sz="4900" b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endParaRPr lang="zh-TW" altLang="en-US" sz="4900" b="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871D91-7CF5-4B80-B80F-4F143A85050D}" type="parTrans" cxnId="{A65EDBE8-5351-4A52-BB24-908842D06DB7}">
      <dgm:prSet/>
      <dgm:spPr/>
      <dgm:t>
        <a:bodyPr/>
        <a:lstStyle/>
        <a:p>
          <a:endParaRPr lang="zh-TW" altLang="en-US"/>
        </a:p>
      </dgm:t>
    </dgm:pt>
    <dgm:pt modelId="{59CB5189-D1DD-4F55-BBA7-56E267A5C66C}" type="sibTrans" cxnId="{A65EDBE8-5351-4A52-BB24-908842D06DB7}">
      <dgm:prSet/>
      <dgm:spPr/>
      <dgm:t>
        <a:bodyPr/>
        <a:lstStyle/>
        <a:p>
          <a:endParaRPr lang="zh-TW" altLang="en-US"/>
        </a:p>
      </dgm:t>
    </dgm:pt>
    <dgm:pt modelId="{CF9B020B-7865-4AE8-99A5-462B97EFA54A}">
      <dgm:prSet phldrT="[文字]" custT="1"/>
      <dgm:spPr/>
      <dgm:t>
        <a:bodyPr/>
        <a:lstStyle/>
        <a:p>
          <a:pPr algn="just" hangingPunct="0"/>
          <a:r>
            <a:rPr lang="zh-TW" altLang="en-US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車隊</a:t>
          </a:r>
          <a:r>
            <a:rPr lang="zh-TW" altLang="en-US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：</a:t>
          </a:r>
          <a:r>
            <a:rPr lang="zh-TW" altLang="en-US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接受政府所規定的乘客權益、車輛以及司機的品質管制，但</a:t>
          </a:r>
          <a:r>
            <a:rPr lang="en-US" altLang="zh-TW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UBER</a:t>
          </a:r>
          <a:r>
            <a:rPr lang="zh-TW" altLang="en-US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卻沒有遵守，使得車隊用較高的營運成本去跟</a:t>
          </a:r>
          <a:r>
            <a:rPr lang="en-US" altLang="zh-TW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UBER</a:t>
          </a:r>
          <a:r>
            <a:rPr lang="zh-TW" altLang="en-US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競爭，</a:t>
          </a:r>
          <a:r>
            <a:rPr lang="en-US" altLang="zh-TW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UBER</a:t>
          </a:r>
          <a:r>
            <a:rPr lang="zh-TW" altLang="en-US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對乘客的安全也無法提供明確保障</a:t>
          </a:r>
          <a:endParaRPr lang="zh-TW" altLang="en-US" sz="2400" b="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7DC5A0-AD4A-481B-86B0-1A9952E0FB67}" type="parTrans" cxnId="{A0494BAE-2ACE-498E-BC6A-D1212126B864}">
      <dgm:prSet/>
      <dgm:spPr/>
      <dgm:t>
        <a:bodyPr/>
        <a:lstStyle/>
        <a:p>
          <a:endParaRPr lang="zh-TW" altLang="en-US"/>
        </a:p>
      </dgm:t>
    </dgm:pt>
    <dgm:pt modelId="{95FAB54E-3DD6-465C-811B-B0D8507B02C0}" type="sibTrans" cxnId="{A0494BAE-2ACE-498E-BC6A-D1212126B864}">
      <dgm:prSet/>
      <dgm:spPr/>
      <dgm:t>
        <a:bodyPr/>
        <a:lstStyle/>
        <a:p>
          <a:endParaRPr lang="zh-TW" altLang="en-US"/>
        </a:p>
      </dgm:t>
    </dgm:pt>
    <dgm:pt modelId="{EB4D5D98-8B7E-4328-A277-204BA8C03FF7}" type="pres">
      <dgm:prSet presAssocID="{7059E246-E457-43DE-875D-98850ABDD2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49BD37A-0BE7-4EF1-A516-BD2E0599E058}" type="pres">
      <dgm:prSet presAssocID="{91075621-7D61-46BA-9A2F-59040DABD05E}" presName="thickLine" presStyleLbl="alignNode1" presStyleIdx="0" presStyleCnt="1"/>
      <dgm:spPr/>
    </dgm:pt>
    <dgm:pt modelId="{57A953F1-1EA4-46BD-B5CD-65D5B352C81B}" type="pres">
      <dgm:prSet presAssocID="{91075621-7D61-46BA-9A2F-59040DABD05E}" presName="horz1" presStyleCnt="0"/>
      <dgm:spPr/>
    </dgm:pt>
    <dgm:pt modelId="{A95C39F2-883F-43A3-9B01-8ACF7683821B}" type="pres">
      <dgm:prSet presAssocID="{91075621-7D61-46BA-9A2F-59040DABD05E}" presName="tx1" presStyleLbl="revTx" presStyleIdx="0" presStyleCnt="2" custAng="16200000" custLinFactNeighborX="1679" custLinFactNeighborY="-34590"/>
      <dgm:spPr/>
      <dgm:t>
        <a:bodyPr/>
        <a:lstStyle/>
        <a:p>
          <a:endParaRPr lang="zh-TW" altLang="en-US"/>
        </a:p>
      </dgm:t>
    </dgm:pt>
    <dgm:pt modelId="{E6B344B1-5BA6-4733-9494-5FCBEF8B8E25}" type="pres">
      <dgm:prSet presAssocID="{91075621-7D61-46BA-9A2F-59040DABD05E}" presName="vert1" presStyleCnt="0"/>
      <dgm:spPr/>
    </dgm:pt>
    <dgm:pt modelId="{2B319398-3908-4370-A955-0A6764AAB606}" type="pres">
      <dgm:prSet presAssocID="{CF9B020B-7865-4AE8-99A5-462B97EFA54A}" presName="vertSpace2a" presStyleCnt="0"/>
      <dgm:spPr/>
    </dgm:pt>
    <dgm:pt modelId="{BF0A4327-8E74-40A8-8941-CCAFB7897885}" type="pres">
      <dgm:prSet presAssocID="{CF9B020B-7865-4AE8-99A5-462B97EFA54A}" presName="horz2" presStyleCnt="0"/>
      <dgm:spPr/>
    </dgm:pt>
    <dgm:pt modelId="{2E7270C7-EB8B-4FD9-B43D-FE1C55CF36F7}" type="pres">
      <dgm:prSet presAssocID="{CF9B020B-7865-4AE8-99A5-462B97EFA54A}" presName="horzSpace2" presStyleCnt="0"/>
      <dgm:spPr/>
    </dgm:pt>
    <dgm:pt modelId="{0ECBF7F2-9509-41DC-9953-61B7A3EE3117}" type="pres">
      <dgm:prSet presAssocID="{CF9B020B-7865-4AE8-99A5-462B97EFA54A}" presName="tx2" presStyleLbl="revTx" presStyleIdx="1" presStyleCnt="2" custScaleX="88181" custLinFactNeighborX="10633"/>
      <dgm:spPr/>
      <dgm:t>
        <a:bodyPr/>
        <a:lstStyle/>
        <a:p>
          <a:endParaRPr lang="zh-TW" altLang="en-US"/>
        </a:p>
      </dgm:t>
    </dgm:pt>
    <dgm:pt modelId="{4966693C-4785-4AF2-A2EC-C27B04AA702D}" type="pres">
      <dgm:prSet presAssocID="{CF9B020B-7865-4AE8-99A5-462B97EFA54A}" presName="vert2" presStyleCnt="0"/>
      <dgm:spPr/>
    </dgm:pt>
    <dgm:pt modelId="{1269DE35-7B53-4956-AEC1-10711450D1AF}" type="pres">
      <dgm:prSet presAssocID="{CF9B020B-7865-4AE8-99A5-462B97EFA54A}" presName="thinLine2b" presStyleLbl="callout" presStyleIdx="0" presStyleCnt="1" custLinFactY="-100000" custLinFactNeighborY="-187566"/>
      <dgm:spPr/>
    </dgm:pt>
    <dgm:pt modelId="{54B95552-69B1-4BF7-BA94-EAAA3D73E4CA}" type="pres">
      <dgm:prSet presAssocID="{CF9B020B-7865-4AE8-99A5-462B97EFA54A}" presName="vertSpace2b" presStyleCnt="0"/>
      <dgm:spPr/>
    </dgm:pt>
  </dgm:ptLst>
  <dgm:cxnLst>
    <dgm:cxn modelId="{A0494BAE-2ACE-498E-BC6A-D1212126B864}" srcId="{91075621-7D61-46BA-9A2F-59040DABD05E}" destId="{CF9B020B-7865-4AE8-99A5-462B97EFA54A}" srcOrd="0" destOrd="0" parTransId="{EE7DC5A0-AD4A-481B-86B0-1A9952E0FB67}" sibTransId="{95FAB54E-3DD6-465C-811B-B0D8507B02C0}"/>
    <dgm:cxn modelId="{A65EDBE8-5351-4A52-BB24-908842D06DB7}" srcId="{7059E246-E457-43DE-875D-98850ABDD2EA}" destId="{91075621-7D61-46BA-9A2F-59040DABD05E}" srcOrd="0" destOrd="0" parTransId="{BC871D91-7CF5-4B80-B80F-4F143A85050D}" sibTransId="{59CB5189-D1DD-4F55-BBA7-56E267A5C66C}"/>
    <dgm:cxn modelId="{A70BF440-C8B5-45B5-8E46-4ADE256D8CE1}" type="presOf" srcId="{7059E246-E457-43DE-875D-98850ABDD2EA}" destId="{EB4D5D98-8B7E-4328-A277-204BA8C03FF7}" srcOrd="0" destOrd="0" presId="urn:microsoft.com/office/officeart/2008/layout/LinedList"/>
    <dgm:cxn modelId="{7FDE030E-4C1A-41C1-BF06-E782225D8960}" type="presOf" srcId="{CF9B020B-7865-4AE8-99A5-462B97EFA54A}" destId="{0ECBF7F2-9509-41DC-9953-61B7A3EE3117}" srcOrd="0" destOrd="0" presId="urn:microsoft.com/office/officeart/2008/layout/LinedList"/>
    <dgm:cxn modelId="{58E958BF-62E2-49C5-91FA-9B7913639018}" type="presOf" srcId="{91075621-7D61-46BA-9A2F-59040DABD05E}" destId="{A95C39F2-883F-43A3-9B01-8ACF7683821B}" srcOrd="0" destOrd="0" presId="urn:microsoft.com/office/officeart/2008/layout/LinedList"/>
    <dgm:cxn modelId="{06389F36-5A0A-42BB-933F-8B54C5BFA453}" type="presParOf" srcId="{EB4D5D98-8B7E-4328-A277-204BA8C03FF7}" destId="{D49BD37A-0BE7-4EF1-A516-BD2E0599E058}" srcOrd="0" destOrd="0" presId="urn:microsoft.com/office/officeart/2008/layout/LinedList"/>
    <dgm:cxn modelId="{DB8BBCA6-EC40-4213-B549-FD7C86AE7789}" type="presParOf" srcId="{EB4D5D98-8B7E-4328-A277-204BA8C03FF7}" destId="{57A953F1-1EA4-46BD-B5CD-65D5B352C81B}" srcOrd="1" destOrd="0" presId="urn:microsoft.com/office/officeart/2008/layout/LinedList"/>
    <dgm:cxn modelId="{329545FB-C45A-4F45-AA78-C0141B9C24B9}" type="presParOf" srcId="{57A953F1-1EA4-46BD-B5CD-65D5B352C81B}" destId="{A95C39F2-883F-43A3-9B01-8ACF7683821B}" srcOrd="0" destOrd="0" presId="urn:microsoft.com/office/officeart/2008/layout/LinedList"/>
    <dgm:cxn modelId="{0607EB17-E0D8-49AA-820C-7746C6D053BF}" type="presParOf" srcId="{57A953F1-1EA4-46BD-B5CD-65D5B352C81B}" destId="{E6B344B1-5BA6-4733-9494-5FCBEF8B8E25}" srcOrd="1" destOrd="0" presId="urn:microsoft.com/office/officeart/2008/layout/LinedList"/>
    <dgm:cxn modelId="{ED8B707D-0AC8-428B-A25B-E940FC52A617}" type="presParOf" srcId="{E6B344B1-5BA6-4733-9494-5FCBEF8B8E25}" destId="{2B319398-3908-4370-A955-0A6764AAB606}" srcOrd="0" destOrd="0" presId="urn:microsoft.com/office/officeart/2008/layout/LinedList"/>
    <dgm:cxn modelId="{2EFB9DE1-D6CB-4EF1-8AC7-C5D39DEACC66}" type="presParOf" srcId="{E6B344B1-5BA6-4733-9494-5FCBEF8B8E25}" destId="{BF0A4327-8E74-40A8-8941-CCAFB7897885}" srcOrd="1" destOrd="0" presId="urn:microsoft.com/office/officeart/2008/layout/LinedList"/>
    <dgm:cxn modelId="{816A0ACA-D69F-4959-9C09-9DB2A47CB5D5}" type="presParOf" srcId="{BF0A4327-8E74-40A8-8941-CCAFB7897885}" destId="{2E7270C7-EB8B-4FD9-B43D-FE1C55CF36F7}" srcOrd="0" destOrd="0" presId="urn:microsoft.com/office/officeart/2008/layout/LinedList"/>
    <dgm:cxn modelId="{FA00E3B9-736A-48A6-9350-B90935073A0B}" type="presParOf" srcId="{BF0A4327-8E74-40A8-8941-CCAFB7897885}" destId="{0ECBF7F2-9509-41DC-9953-61B7A3EE3117}" srcOrd="1" destOrd="0" presId="urn:microsoft.com/office/officeart/2008/layout/LinedList"/>
    <dgm:cxn modelId="{1FC7AE76-BF22-476C-84DA-CFDB27726FEF}" type="presParOf" srcId="{BF0A4327-8E74-40A8-8941-CCAFB7897885}" destId="{4966693C-4785-4AF2-A2EC-C27B04AA702D}" srcOrd="2" destOrd="0" presId="urn:microsoft.com/office/officeart/2008/layout/LinedList"/>
    <dgm:cxn modelId="{DF64DFCB-CEB3-4C5A-A99F-EC98FCAC6F33}" type="presParOf" srcId="{E6B344B1-5BA6-4733-9494-5FCBEF8B8E25}" destId="{1269DE35-7B53-4956-AEC1-10711450D1AF}" srcOrd="2" destOrd="0" presId="urn:microsoft.com/office/officeart/2008/layout/LinedList"/>
    <dgm:cxn modelId="{77EE6637-C10D-4A82-9317-90F6F87C9F20}" type="presParOf" srcId="{E6B344B1-5BA6-4733-9494-5FCBEF8B8E25}" destId="{54B95552-69B1-4BF7-BA94-EAAA3D73E4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5C41E4-2819-49CA-A944-60E57497A20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1206F892-0E70-4253-9C7E-A623DAF3F011}">
      <dgm:prSet phldrT="[文字]" custT="1"/>
      <dgm:spPr/>
      <dgm:t>
        <a:bodyPr vert="vert"/>
        <a:lstStyle/>
        <a:p>
          <a:pPr algn="ctr"/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正面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96F414-C1A3-4174-B171-8BDC5AE94625}" type="parTrans" cxnId="{E7B683FD-D5BF-40AD-911D-F4B02FFF003F}">
      <dgm:prSet/>
      <dgm:spPr/>
      <dgm:t>
        <a:bodyPr/>
        <a:lstStyle/>
        <a:p>
          <a:endParaRPr lang="zh-TW" altLang="en-US"/>
        </a:p>
      </dgm:t>
    </dgm:pt>
    <dgm:pt modelId="{6016E64D-C8C4-4A2D-BBDE-52FA33F5BBBE}" type="sibTrans" cxnId="{E7B683FD-D5BF-40AD-911D-F4B02FFF003F}">
      <dgm:prSet/>
      <dgm:spPr/>
      <dgm:t>
        <a:bodyPr/>
        <a:lstStyle/>
        <a:p>
          <a:endParaRPr lang="zh-TW" altLang="en-US"/>
        </a:p>
      </dgm:t>
    </dgm:pt>
    <dgm:pt modelId="{7E56B974-74F0-4475-959F-9FABED9B55CB}">
      <dgm:prSet phldrT="[文字]" custT="1"/>
      <dgm:spPr/>
      <dgm:t>
        <a:bodyPr/>
        <a:lstStyle/>
        <a:p>
          <a:pPr algn="l"/>
          <a:r>
            <a:rPr 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促使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本土</a:t>
          </a:r>
          <a:r>
            <a:rPr 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車隊改善車輛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品質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F1C5E8-E221-4B0C-AA43-3E3B59EDEF86}" type="parTrans" cxnId="{685E11BC-2670-4C48-8762-FD8432B1B529}">
      <dgm:prSet/>
      <dgm:spPr/>
      <dgm:t>
        <a:bodyPr/>
        <a:lstStyle/>
        <a:p>
          <a:endParaRPr lang="zh-TW" altLang="en-US"/>
        </a:p>
      </dgm:t>
    </dgm:pt>
    <dgm:pt modelId="{225230F9-F787-4B3D-8DCB-5413F77CCCFA}" type="sibTrans" cxnId="{685E11BC-2670-4C48-8762-FD8432B1B529}">
      <dgm:prSet/>
      <dgm:spPr/>
      <dgm:t>
        <a:bodyPr/>
        <a:lstStyle/>
        <a:p>
          <a:endParaRPr lang="zh-TW" altLang="en-US"/>
        </a:p>
      </dgm:t>
    </dgm:pt>
    <dgm:pt modelId="{AA0E66BB-E430-4E6A-91C4-E6C787BBC591}">
      <dgm:prSet phldrT="[文字]" custT="1"/>
      <dgm:spPr/>
      <dgm:t>
        <a:bodyPr vert="vert270"/>
        <a:lstStyle/>
        <a:p>
          <a:pPr algn="ctr"/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負面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903BA4-982C-4602-907F-8690DCB4808B}" type="parTrans" cxnId="{C8E5FADD-1161-4F58-A88C-F37ECE2B220F}">
      <dgm:prSet/>
      <dgm:spPr/>
      <dgm:t>
        <a:bodyPr/>
        <a:lstStyle/>
        <a:p>
          <a:endParaRPr lang="zh-TW" altLang="en-US"/>
        </a:p>
      </dgm:t>
    </dgm:pt>
    <dgm:pt modelId="{DCE2859F-425B-4452-8F7E-A09BADC61D36}" type="sibTrans" cxnId="{C8E5FADD-1161-4F58-A88C-F37ECE2B220F}">
      <dgm:prSet/>
      <dgm:spPr/>
      <dgm:t>
        <a:bodyPr/>
        <a:lstStyle/>
        <a:p>
          <a:endParaRPr lang="zh-TW" altLang="en-US"/>
        </a:p>
      </dgm:t>
    </dgm:pt>
    <dgm:pt modelId="{12935BD5-F820-46D6-8877-E03A96754D79}">
      <dgm:prSet phldrT="[文字]" custT="1"/>
      <dgm:spPr/>
      <dgm:t>
        <a:bodyPr/>
        <a:lstStyle/>
        <a:p>
          <a:r>
            <a:rPr 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破壞法治也破壞整個主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管</a:t>
          </a:r>
          <a:r>
            <a:rPr 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機關的營運管理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A0C51E-F1ED-4CE9-9F88-1E5B3B0B8D39}" type="parTrans" cxnId="{38D1C6D9-BE1C-4D55-BDC9-BD306BC28877}">
      <dgm:prSet/>
      <dgm:spPr/>
      <dgm:t>
        <a:bodyPr/>
        <a:lstStyle/>
        <a:p>
          <a:endParaRPr lang="zh-TW" altLang="en-US"/>
        </a:p>
      </dgm:t>
    </dgm:pt>
    <dgm:pt modelId="{1DBADCE2-C358-46C3-8745-9BE1E9E8CA10}" type="sibTrans" cxnId="{38D1C6D9-BE1C-4D55-BDC9-BD306BC28877}">
      <dgm:prSet/>
      <dgm:spPr/>
      <dgm:t>
        <a:bodyPr/>
        <a:lstStyle/>
        <a:p>
          <a:endParaRPr lang="zh-TW" altLang="en-US"/>
        </a:p>
      </dgm:t>
    </dgm:pt>
    <dgm:pt modelId="{89FA42FB-77AB-4B92-BF8B-721CF50069BB}" type="pres">
      <dgm:prSet presAssocID="{2E5C41E4-2819-49CA-A944-60E57497A20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642BC8-EDCC-4BB3-B7FF-BFAD80E95464}" type="pres">
      <dgm:prSet presAssocID="{2E5C41E4-2819-49CA-A944-60E57497A202}" presName="Background" presStyleLbl="node1" presStyleIdx="0" presStyleCnt="1" custScaleX="85223" custScaleY="89463"/>
      <dgm:spPr/>
      <dgm:t>
        <a:bodyPr/>
        <a:lstStyle/>
        <a:p>
          <a:endParaRPr lang="zh-TW" altLang="en-US"/>
        </a:p>
      </dgm:t>
    </dgm:pt>
    <dgm:pt modelId="{489E5B1B-B6EC-4E27-8067-77E1005AC2AD}" type="pres">
      <dgm:prSet presAssocID="{2E5C41E4-2819-49CA-A944-60E57497A202}" presName="Divider" presStyleLbl="callout" presStyleIdx="0" presStyleCnt="1"/>
      <dgm:spPr/>
      <dgm:t>
        <a:bodyPr/>
        <a:lstStyle/>
        <a:p>
          <a:endParaRPr lang="zh-TW" altLang="en-US"/>
        </a:p>
      </dgm:t>
    </dgm:pt>
    <dgm:pt modelId="{F70A5C61-5726-46BF-89A0-29011DE2C7F2}" type="pres">
      <dgm:prSet presAssocID="{2E5C41E4-2819-49CA-A944-60E57497A202}" presName="ChildText1" presStyleLbl="revTx" presStyleIdx="0" presStyleCnt="0" custLinFactNeighborX="1373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856C7D-CAD1-4373-9483-4D3642517AE7}" type="pres">
      <dgm:prSet presAssocID="{2E5C41E4-2819-49CA-A944-60E57497A202}" presName="ChildText2" presStyleLbl="revTx" presStyleIdx="0" presStyleCnt="0" custLinFactNeighborX="-5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BAEE1B-CE26-45E3-8438-0FD6DB45E06B}" type="pres">
      <dgm:prSet presAssocID="{2E5C41E4-2819-49CA-A944-60E57497A20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EDDCA81C-1B68-4020-9381-CE2454BC7456}" type="pres">
      <dgm:prSet presAssocID="{2E5C41E4-2819-49CA-A944-60E57497A202}" presName="ParentShape1" presStyleLbl="alignImgPlace1" presStyleIdx="0" presStyleCnt="2" custScaleX="130928">
        <dgm:presLayoutVars/>
      </dgm:prSet>
      <dgm:spPr/>
      <dgm:t>
        <a:bodyPr/>
        <a:lstStyle/>
        <a:p>
          <a:endParaRPr lang="zh-TW" altLang="en-US"/>
        </a:p>
      </dgm:t>
    </dgm:pt>
    <dgm:pt modelId="{14880ADB-5391-430C-AB42-ADB0604D0271}" type="pres">
      <dgm:prSet presAssocID="{2E5C41E4-2819-49CA-A944-60E57497A20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2DA50138-F773-4D58-BD7A-19578C7AAC6C}" type="pres">
      <dgm:prSet presAssocID="{2E5C41E4-2819-49CA-A944-60E57497A202}" presName="ParentShape2" presStyleLbl="alignImgPlace1" presStyleIdx="1" presStyleCnt="2" custScaleX="130928">
        <dgm:presLayoutVars/>
      </dgm:prSet>
      <dgm:spPr/>
      <dgm:t>
        <a:bodyPr/>
        <a:lstStyle/>
        <a:p>
          <a:endParaRPr lang="zh-TW" altLang="en-US"/>
        </a:p>
      </dgm:t>
    </dgm:pt>
  </dgm:ptLst>
  <dgm:cxnLst>
    <dgm:cxn modelId="{38D1C6D9-BE1C-4D55-BDC9-BD306BC28877}" srcId="{AA0E66BB-E430-4E6A-91C4-E6C787BBC591}" destId="{12935BD5-F820-46D6-8877-E03A96754D79}" srcOrd="0" destOrd="0" parTransId="{B7A0C51E-F1ED-4CE9-9F88-1E5B3B0B8D39}" sibTransId="{1DBADCE2-C358-46C3-8745-9BE1E9E8CA10}"/>
    <dgm:cxn modelId="{685E11BC-2670-4C48-8762-FD8432B1B529}" srcId="{1206F892-0E70-4253-9C7E-A623DAF3F011}" destId="{7E56B974-74F0-4475-959F-9FABED9B55CB}" srcOrd="0" destOrd="0" parTransId="{5CF1C5E8-E221-4B0C-AA43-3E3B59EDEF86}" sibTransId="{225230F9-F787-4B3D-8DCB-5413F77CCCFA}"/>
    <dgm:cxn modelId="{E7B683FD-D5BF-40AD-911D-F4B02FFF003F}" srcId="{2E5C41E4-2819-49CA-A944-60E57497A202}" destId="{1206F892-0E70-4253-9C7E-A623DAF3F011}" srcOrd="0" destOrd="0" parTransId="{BE96F414-C1A3-4174-B171-8BDC5AE94625}" sibTransId="{6016E64D-C8C4-4A2D-BBDE-52FA33F5BBBE}"/>
    <dgm:cxn modelId="{DBF2CD75-5ACB-497B-A833-B087AA798179}" type="presOf" srcId="{AA0E66BB-E430-4E6A-91C4-E6C787BBC591}" destId="{14880ADB-5391-430C-AB42-ADB0604D0271}" srcOrd="0" destOrd="0" presId="urn:microsoft.com/office/officeart/2009/3/layout/OpposingIdeas"/>
    <dgm:cxn modelId="{F8E4B46E-5616-42AF-9458-59331954140A}" type="presOf" srcId="{1206F892-0E70-4253-9C7E-A623DAF3F011}" destId="{EDDCA81C-1B68-4020-9381-CE2454BC7456}" srcOrd="1" destOrd="0" presId="urn:microsoft.com/office/officeart/2009/3/layout/OpposingIdeas"/>
    <dgm:cxn modelId="{1F2A40C8-4A4F-48AE-AF9F-F78741135225}" type="presOf" srcId="{12935BD5-F820-46D6-8877-E03A96754D79}" destId="{F8856C7D-CAD1-4373-9483-4D3642517AE7}" srcOrd="0" destOrd="0" presId="urn:microsoft.com/office/officeart/2009/3/layout/OpposingIdeas"/>
    <dgm:cxn modelId="{0A94884B-4BF0-4FC5-827F-8F42381DCC19}" type="presOf" srcId="{7E56B974-74F0-4475-959F-9FABED9B55CB}" destId="{F70A5C61-5726-46BF-89A0-29011DE2C7F2}" srcOrd="0" destOrd="0" presId="urn:microsoft.com/office/officeart/2009/3/layout/OpposingIdeas"/>
    <dgm:cxn modelId="{0A7B717F-7C85-4751-A6B3-22B998256B3B}" type="presOf" srcId="{2E5C41E4-2819-49CA-A944-60E57497A202}" destId="{89FA42FB-77AB-4B92-BF8B-721CF50069BB}" srcOrd="0" destOrd="0" presId="urn:microsoft.com/office/officeart/2009/3/layout/OpposingIdeas"/>
    <dgm:cxn modelId="{A9C4D558-F7E2-48B8-8E08-D65580FE4E2B}" type="presOf" srcId="{AA0E66BB-E430-4E6A-91C4-E6C787BBC591}" destId="{2DA50138-F773-4D58-BD7A-19578C7AAC6C}" srcOrd="1" destOrd="0" presId="urn:microsoft.com/office/officeart/2009/3/layout/OpposingIdeas"/>
    <dgm:cxn modelId="{C8E5FADD-1161-4F58-A88C-F37ECE2B220F}" srcId="{2E5C41E4-2819-49CA-A944-60E57497A202}" destId="{AA0E66BB-E430-4E6A-91C4-E6C787BBC591}" srcOrd="1" destOrd="0" parTransId="{49903BA4-982C-4602-907F-8690DCB4808B}" sibTransId="{DCE2859F-425B-4452-8F7E-A09BADC61D36}"/>
    <dgm:cxn modelId="{E0FFC155-6170-4A3F-8839-1B4C30E3B123}" type="presOf" srcId="{1206F892-0E70-4253-9C7E-A623DAF3F011}" destId="{E3BAEE1B-CE26-45E3-8438-0FD6DB45E06B}" srcOrd="0" destOrd="0" presId="urn:microsoft.com/office/officeart/2009/3/layout/OpposingIdeas"/>
    <dgm:cxn modelId="{75B6DE19-8431-4891-A135-82B1DB20984A}" type="presParOf" srcId="{89FA42FB-77AB-4B92-BF8B-721CF50069BB}" destId="{EB642BC8-EDCC-4BB3-B7FF-BFAD80E95464}" srcOrd="0" destOrd="0" presId="urn:microsoft.com/office/officeart/2009/3/layout/OpposingIdeas"/>
    <dgm:cxn modelId="{FBF434BA-21E9-47B1-8A5D-6465D2F19B77}" type="presParOf" srcId="{89FA42FB-77AB-4B92-BF8B-721CF50069BB}" destId="{489E5B1B-B6EC-4E27-8067-77E1005AC2AD}" srcOrd="1" destOrd="0" presId="urn:microsoft.com/office/officeart/2009/3/layout/OpposingIdeas"/>
    <dgm:cxn modelId="{373E7AD9-0603-44A1-A928-4DD0AEBF00CC}" type="presParOf" srcId="{89FA42FB-77AB-4B92-BF8B-721CF50069BB}" destId="{F70A5C61-5726-46BF-89A0-29011DE2C7F2}" srcOrd="2" destOrd="0" presId="urn:microsoft.com/office/officeart/2009/3/layout/OpposingIdeas"/>
    <dgm:cxn modelId="{88C57F2C-2638-4ADC-BA4B-2CF9299B88E7}" type="presParOf" srcId="{89FA42FB-77AB-4B92-BF8B-721CF50069BB}" destId="{F8856C7D-CAD1-4373-9483-4D3642517AE7}" srcOrd="3" destOrd="0" presId="urn:microsoft.com/office/officeart/2009/3/layout/OpposingIdeas"/>
    <dgm:cxn modelId="{7CD283F0-7D71-4722-A249-4AD26BF5F980}" type="presParOf" srcId="{89FA42FB-77AB-4B92-BF8B-721CF50069BB}" destId="{E3BAEE1B-CE26-45E3-8438-0FD6DB45E06B}" srcOrd="4" destOrd="0" presId="urn:microsoft.com/office/officeart/2009/3/layout/OpposingIdeas"/>
    <dgm:cxn modelId="{9455155E-00F3-4D80-93E4-03CA2FF70352}" type="presParOf" srcId="{89FA42FB-77AB-4B92-BF8B-721CF50069BB}" destId="{EDDCA81C-1B68-4020-9381-CE2454BC7456}" srcOrd="5" destOrd="0" presId="urn:microsoft.com/office/officeart/2009/3/layout/OpposingIdeas"/>
    <dgm:cxn modelId="{2623A641-0011-4298-A60B-8AE5324669CA}" type="presParOf" srcId="{89FA42FB-77AB-4B92-BF8B-721CF50069BB}" destId="{14880ADB-5391-430C-AB42-ADB0604D0271}" srcOrd="6" destOrd="0" presId="urn:microsoft.com/office/officeart/2009/3/layout/OpposingIdeas"/>
    <dgm:cxn modelId="{9636BA74-AF8E-4B5E-871E-38B5DA692A39}" type="presParOf" srcId="{89FA42FB-77AB-4B92-BF8B-721CF50069BB}" destId="{2DA50138-F773-4D58-BD7A-19578C7AAC6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0379A-0423-499F-AAD3-BAF14D00B390}">
      <dsp:nvSpPr>
        <dsp:cNvPr id="0" name=""/>
        <dsp:cNvSpPr/>
      </dsp:nvSpPr>
      <dsp:spPr>
        <a:xfrm>
          <a:off x="2134774" y="613048"/>
          <a:ext cx="4096527" cy="409652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34104-ADAE-4A7E-982C-C9BACB1D1600}">
      <dsp:nvSpPr>
        <dsp:cNvPr id="0" name=""/>
        <dsp:cNvSpPr/>
      </dsp:nvSpPr>
      <dsp:spPr>
        <a:xfrm>
          <a:off x="2134774" y="613048"/>
          <a:ext cx="4096527" cy="409652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8E653-3574-4228-AC1E-5A919A6504C5}">
      <dsp:nvSpPr>
        <dsp:cNvPr id="0" name=""/>
        <dsp:cNvSpPr/>
      </dsp:nvSpPr>
      <dsp:spPr>
        <a:xfrm>
          <a:off x="2134774" y="613048"/>
          <a:ext cx="4096527" cy="409652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hueOff val="2213009"/>
            <a:satOff val="-1820"/>
            <a:lumOff val="20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D66F5-437F-42CA-97D6-E3B65F503FF4}">
      <dsp:nvSpPr>
        <dsp:cNvPr id="0" name=""/>
        <dsp:cNvSpPr/>
      </dsp:nvSpPr>
      <dsp:spPr>
        <a:xfrm>
          <a:off x="2134774" y="613048"/>
          <a:ext cx="4096527" cy="409652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F2342-C9D0-4179-8D1B-D72CF0D4C39A}">
      <dsp:nvSpPr>
        <dsp:cNvPr id="0" name=""/>
        <dsp:cNvSpPr/>
      </dsp:nvSpPr>
      <dsp:spPr>
        <a:xfrm>
          <a:off x="3239403" y="1717677"/>
          <a:ext cx="1887269" cy="18872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共享經濟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5787" y="1994061"/>
        <a:ext cx="1334501" cy="1334501"/>
      </dsp:txXfrm>
    </dsp:sp>
    <dsp:sp modelId="{AEDEFE67-8202-4043-A137-AB88D3D0AEDF}">
      <dsp:nvSpPr>
        <dsp:cNvPr id="0" name=""/>
        <dsp:cNvSpPr/>
      </dsp:nvSpPr>
      <dsp:spPr>
        <a:xfrm>
          <a:off x="3522494" y="63"/>
          <a:ext cx="1321088" cy="13210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千禧世代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5963" y="193532"/>
        <a:ext cx="934150" cy="934150"/>
      </dsp:txXfrm>
    </dsp:sp>
    <dsp:sp modelId="{030C6C70-05C5-40F4-8B7C-00E4BC9B5221}">
      <dsp:nvSpPr>
        <dsp:cNvPr id="0" name=""/>
        <dsp:cNvSpPr/>
      </dsp:nvSpPr>
      <dsp:spPr>
        <a:xfrm>
          <a:off x="5523198" y="2000768"/>
          <a:ext cx="1321088" cy="1321088"/>
        </a:xfrm>
        <a:prstGeom prst="ellipse">
          <a:avLst/>
        </a:prstGeom>
        <a:solidFill>
          <a:schemeClr val="accent3">
            <a:hueOff val="2213009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資訊科技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6667" y="2194237"/>
        <a:ext cx="934150" cy="934150"/>
      </dsp:txXfrm>
    </dsp:sp>
    <dsp:sp modelId="{8BBA7A3F-BBBD-4D04-B34F-A47B5C7DF583}">
      <dsp:nvSpPr>
        <dsp:cNvPr id="0" name=""/>
        <dsp:cNvSpPr/>
      </dsp:nvSpPr>
      <dsp:spPr>
        <a:xfrm>
          <a:off x="3522494" y="4001472"/>
          <a:ext cx="1321088" cy="1321088"/>
        </a:xfrm>
        <a:prstGeom prst="ellipse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UBER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例子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5963" y="4194941"/>
        <a:ext cx="934150" cy="934150"/>
      </dsp:txXfrm>
    </dsp:sp>
    <dsp:sp modelId="{461F2489-CC5C-45BB-9C50-A12A6B0DBF5B}">
      <dsp:nvSpPr>
        <dsp:cNvPr id="0" name=""/>
        <dsp:cNvSpPr/>
      </dsp:nvSpPr>
      <dsp:spPr>
        <a:xfrm>
          <a:off x="1521789" y="2000768"/>
          <a:ext cx="1321088" cy="1321088"/>
        </a:xfrm>
        <a:prstGeom prst="ellipse">
          <a:avLst/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法律問題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15258" y="2194237"/>
        <a:ext cx="934150" cy="9341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F0761-B91C-4496-81DA-730AE2869F1D}">
      <dsp:nvSpPr>
        <dsp:cNvPr id="0" name=""/>
        <dsp:cNvSpPr/>
      </dsp:nvSpPr>
      <dsp:spPr>
        <a:xfrm>
          <a:off x="2151788" y="-56563"/>
          <a:ext cx="1525722" cy="991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房屋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200200" y="-8151"/>
        <a:ext cx="1428898" cy="894895"/>
      </dsp:txXfrm>
    </dsp:sp>
    <dsp:sp modelId="{D1699803-0A6A-44E2-BAE6-F89A4926D93B}">
      <dsp:nvSpPr>
        <dsp:cNvPr id="0" name=""/>
        <dsp:cNvSpPr/>
      </dsp:nvSpPr>
      <dsp:spPr>
        <a:xfrm>
          <a:off x="1276657" y="439296"/>
          <a:ext cx="3275985" cy="3275985"/>
        </a:xfrm>
        <a:custGeom>
          <a:avLst/>
          <a:gdLst/>
          <a:ahLst/>
          <a:cxnLst/>
          <a:rect l="0" t="0" r="0" b="0"/>
          <a:pathLst>
            <a:path>
              <a:moveTo>
                <a:pt x="2407005" y="191742"/>
              </a:moveTo>
              <a:arcTo wR="1637992" hR="1637992" stAng="17880050" swAng="14424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B1CE0-F9A9-446E-8D21-406B9EEC780E}">
      <dsp:nvSpPr>
        <dsp:cNvPr id="0" name=""/>
        <dsp:cNvSpPr/>
      </dsp:nvSpPr>
      <dsp:spPr>
        <a:xfrm>
          <a:off x="3709612" y="1075261"/>
          <a:ext cx="1525722" cy="9917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物流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58024" y="1123673"/>
        <a:ext cx="1428898" cy="894895"/>
      </dsp:txXfrm>
    </dsp:sp>
    <dsp:sp modelId="{8AF6D8CC-2F68-4EB1-A165-2D5293E0D0DF}">
      <dsp:nvSpPr>
        <dsp:cNvPr id="0" name=""/>
        <dsp:cNvSpPr/>
      </dsp:nvSpPr>
      <dsp:spPr>
        <a:xfrm>
          <a:off x="1276657" y="439296"/>
          <a:ext cx="3275985" cy="3275985"/>
        </a:xfrm>
        <a:custGeom>
          <a:avLst/>
          <a:gdLst/>
          <a:ahLst/>
          <a:cxnLst/>
          <a:rect l="0" t="0" r="0" b="0"/>
          <a:pathLst>
            <a:path>
              <a:moveTo>
                <a:pt x="3275985" y="1636378"/>
              </a:moveTo>
              <a:arcTo wR="1637992" hR="1637992" stAng="21596612" swAng="181017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6A675-53F6-405E-9520-14D309FA30EF}">
      <dsp:nvSpPr>
        <dsp:cNvPr id="0" name=""/>
        <dsp:cNvSpPr/>
      </dsp:nvSpPr>
      <dsp:spPr>
        <a:xfrm>
          <a:off x="3114576" y="2906593"/>
          <a:ext cx="1525722" cy="991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交通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62988" y="2955005"/>
        <a:ext cx="1428898" cy="894895"/>
      </dsp:txXfrm>
    </dsp:sp>
    <dsp:sp modelId="{6D6C63EB-0053-468B-B7B7-96EC8DFAF82C}">
      <dsp:nvSpPr>
        <dsp:cNvPr id="0" name=""/>
        <dsp:cNvSpPr/>
      </dsp:nvSpPr>
      <dsp:spPr>
        <a:xfrm>
          <a:off x="1276657" y="439296"/>
          <a:ext cx="3275985" cy="3275985"/>
        </a:xfrm>
        <a:custGeom>
          <a:avLst/>
          <a:gdLst/>
          <a:ahLst/>
          <a:cxnLst/>
          <a:rect l="0" t="0" r="0" b="0"/>
          <a:pathLst>
            <a:path>
              <a:moveTo>
                <a:pt x="1833950" y="3264222"/>
              </a:moveTo>
              <a:arcTo wR="1637992" hR="1637992" stAng="4987745" swAng="82450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76AB2-6E19-4BDD-A484-D2E07D3FC71F}">
      <dsp:nvSpPr>
        <dsp:cNvPr id="0" name=""/>
        <dsp:cNvSpPr/>
      </dsp:nvSpPr>
      <dsp:spPr>
        <a:xfrm>
          <a:off x="1189000" y="2906593"/>
          <a:ext cx="1525722" cy="991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人力服務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237412" y="2955005"/>
        <a:ext cx="1428898" cy="894895"/>
      </dsp:txXfrm>
    </dsp:sp>
    <dsp:sp modelId="{E903AD8C-B2ED-443D-9F05-524FBE990309}">
      <dsp:nvSpPr>
        <dsp:cNvPr id="0" name=""/>
        <dsp:cNvSpPr/>
      </dsp:nvSpPr>
      <dsp:spPr>
        <a:xfrm>
          <a:off x="1276657" y="439296"/>
          <a:ext cx="3275985" cy="3275985"/>
        </a:xfrm>
        <a:custGeom>
          <a:avLst/>
          <a:gdLst/>
          <a:ahLst/>
          <a:cxnLst/>
          <a:rect l="0" t="0" r="0" b="0"/>
          <a:pathLst>
            <a:path>
              <a:moveTo>
                <a:pt x="221069" y="2459788"/>
              </a:moveTo>
              <a:arcTo wR="1637992" hR="1637992" stAng="8993212" swAng="181017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E56B7-FFF7-4C3D-961F-F9A748836980}">
      <dsp:nvSpPr>
        <dsp:cNvPr id="0" name=""/>
        <dsp:cNvSpPr/>
      </dsp:nvSpPr>
      <dsp:spPr>
        <a:xfrm>
          <a:off x="593964" y="1075261"/>
          <a:ext cx="1525722" cy="9917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閒置用品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42376" y="1123673"/>
        <a:ext cx="1428898" cy="894895"/>
      </dsp:txXfrm>
    </dsp:sp>
    <dsp:sp modelId="{C5CCBF69-1C8C-4E83-92E7-DE9C86864382}">
      <dsp:nvSpPr>
        <dsp:cNvPr id="0" name=""/>
        <dsp:cNvSpPr/>
      </dsp:nvSpPr>
      <dsp:spPr>
        <a:xfrm>
          <a:off x="1276657" y="439296"/>
          <a:ext cx="3275985" cy="3275985"/>
        </a:xfrm>
        <a:custGeom>
          <a:avLst/>
          <a:gdLst/>
          <a:ahLst/>
          <a:cxnLst/>
          <a:rect l="0" t="0" r="0" b="0"/>
          <a:pathLst>
            <a:path>
              <a:moveTo>
                <a:pt x="346513" y="630470"/>
              </a:moveTo>
              <a:arcTo wR="1637992" hR="1637992" stAng="13077534" swAng="144241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5BB64-31BC-412C-ADD2-0168D62373CF}">
      <dsp:nvSpPr>
        <dsp:cNvPr id="0" name=""/>
        <dsp:cNvSpPr/>
      </dsp:nvSpPr>
      <dsp:spPr>
        <a:xfrm>
          <a:off x="1678" y="685544"/>
          <a:ext cx="0" cy="4230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E0FB9-8F9B-4DBD-81B9-EC5FB68E2581}">
      <dsp:nvSpPr>
        <dsp:cNvPr id="0" name=""/>
        <dsp:cNvSpPr/>
      </dsp:nvSpPr>
      <dsp:spPr>
        <a:xfrm>
          <a:off x="151700" y="712080"/>
          <a:ext cx="2160007" cy="2160000"/>
        </a:xfrm>
        <a:prstGeom prst="diamond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1BF88-711F-4C7A-BD84-8881CE69EBC0}">
      <dsp:nvSpPr>
        <dsp:cNvPr id="0" name=""/>
        <dsp:cNvSpPr/>
      </dsp:nvSpPr>
      <dsp:spPr>
        <a:xfrm>
          <a:off x="119193" y="2757578"/>
          <a:ext cx="2225023" cy="21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統籌</a:t>
          </a:r>
          <a:endParaRPr lang="en-US" altLang="zh-TW" sz="3600" b="1" kern="1200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</a:t>
          </a:r>
          <a:endParaRPr lang="zh-TW" altLang="en-US" sz="36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9193" y="2757578"/>
        <a:ext cx="2225023" cy="2185773"/>
      </dsp:txXfrm>
    </dsp:sp>
    <dsp:sp modelId="{46EA6504-43FD-4FA5-929D-669BD7409CD4}">
      <dsp:nvSpPr>
        <dsp:cNvPr id="0" name=""/>
        <dsp:cNvSpPr/>
      </dsp:nvSpPr>
      <dsp:spPr>
        <a:xfrm>
          <a:off x="1678" y="215485"/>
          <a:ext cx="2350293" cy="470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組長：王詠琦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78" y="215485"/>
        <a:ext cx="2350293" cy="470058"/>
      </dsp:txXfrm>
    </dsp:sp>
    <dsp:sp modelId="{410C4F65-74E4-4573-925C-24771CA1D1FF}">
      <dsp:nvSpPr>
        <dsp:cNvPr id="0" name=""/>
        <dsp:cNvSpPr/>
      </dsp:nvSpPr>
      <dsp:spPr>
        <a:xfrm>
          <a:off x="2707641" y="685544"/>
          <a:ext cx="0" cy="4230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D6FB-A686-4251-990F-7A6D8DF40279}">
      <dsp:nvSpPr>
        <dsp:cNvPr id="0" name=""/>
        <dsp:cNvSpPr/>
      </dsp:nvSpPr>
      <dsp:spPr>
        <a:xfrm>
          <a:off x="2857663" y="712080"/>
          <a:ext cx="2160007" cy="2160000"/>
        </a:xfrm>
        <a:prstGeom prst="diamond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EA819-44DA-494C-9F6E-4B20C1376695}">
      <dsp:nvSpPr>
        <dsp:cNvPr id="0" name=""/>
        <dsp:cNvSpPr/>
      </dsp:nvSpPr>
      <dsp:spPr>
        <a:xfrm>
          <a:off x="2825156" y="2757578"/>
          <a:ext cx="2225023" cy="21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資料查詢</a:t>
          </a:r>
          <a:endParaRPr lang="en-US" altLang="zh-TW" sz="3600" b="1" kern="1200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海報製作</a:t>
          </a:r>
          <a:endParaRPr lang="zh-TW" altLang="en-US" sz="36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25156" y="2757578"/>
        <a:ext cx="2225023" cy="2185773"/>
      </dsp:txXfrm>
    </dsp:sp>
    <dsp:sp modelId="{301ED2DE-275A-48E1-B547-BABE557CE39E}">
      <dsp:nvSpPr>
        <dsp:cNvPr id="0" name=""/>
        <dsp:cNvSpPr/>
      </dsp:nvSpPr>
      <dsp:spPr>
        <a:xfrm>
          <a:off x="2707641" y="215485"/>
          <a:ext cx="2350293" cy="4700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組員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：劉怜溱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07641" y="215485"/>
        <a:ext cx="2350293" cy="470058"/>
      </dsp:txXfrm>
    </dsp:sp>
    <dsp:sp modelId="{B519C288-CB73-48BD-BCB1-2917D46C8F30}">
      <dsp:nvSpPr>
        <dsp:cNvPr id="0" name=""/>
        <dsp:cNvSpPr/>
      </dsp:nvSpPr>
      <dsp:spPr>
        <a:xfrm>
          <a:off x="5413604" y="685544"/>
          <a:ext cx="0" cy="4230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D754E-FD5E-4A35-B513-DB6543F90907}">
      <dsp:nvSpPr>
        <dsp:cNvPr id="0" name=""/>
        <dsp:cNvSpPr/>
      </dsp:nvSpPr>
      <dsp:spPr>
        <a:xfrm>
          <a:off x="5563627" y="712080"/>
          <a:ext cx="2160007" cy="2160000"/>
        </a:xfrm>
        <a:prstGeom prst="diamond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87B9E-9374-42BF-8F2A-EDF6B8B6D5A8}">
      <dsp:nvSpPr>
        <dsp:cNvPr id="0" name=""/>
        <dsp:cNvSpPr/>
      </dsp:nvSpPr>
      <dsp:spPr>
        <a:xfrm>
          <a:off x="5531119" y="2757578"/>
          <a:ext cx="2225023" cy="21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WORD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PPT</a:t>
          </a:r>
          <a:r>
            <a:rPr lang="zh-TW" altLang="en-US" sz="36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製作</a:t>
          </a:r>
          <a:endParaRPr lang="zh-TW" altLang="en-US" sz="36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31119" y="2757578"/>
        <a:ext cx="2225023" cy="2185773"/>
      </dsp:txXfrm>
    </dsp:sp>
    <dsp:sp modelId="{48D88459-7503-491D-8078-A5254870379A}">
      <dsp:nvSpPr>
        <dsp:cNvPr id="0" name=""/>
        <dsp:cNvSpPr/>
      </dsp:nvSpPr>
      <dsp:spPr>
        <a:xfrm>
          <a:off x="5413604" y="215485"/>
          <a:ext cx="2350293" cy="4700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組員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：蔡欣琪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13604" y="215485"/>
        <a:ext cx="2350293" cy="470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73A17-C12C-44C8-B5EB-1592D5BA3A22}">
      <dsp:nvSpPr>
        <dsp:cNvPr id="0" name=""/>
        <dsp:cNvSpPr/>
      </dsp:nvSpPr>
      <dsp:spPr>
        <a:xfrm>
          <a:off x="3697696" y="1751626"/>
          <a:ext cx="1748606" cy="1748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共享經濟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53773" y="2007703"/>
        <a:ext cx="1236452" cy="1236452"/>
      </dsp:txXfrm>
    </dsp:sp>
    <dsp:sp modelId="{7A8AD3E8-DEFB-4742-BCEB-57B159E3323A}">
      <dsp:nvSpPr>
        <dsp:cNvPr id="0" name=""/>
        <dsp:cNvSpPr/>
      </dsp:nvSpPr>
      <dsp:spPr>
        <a:xfrm rot="16200000">
          <a:off x="4463230" y="1303631"/>
          <a:ext cx="217539" cy="46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4495861" y="1430077"/>
        <a:ext cx="152277" cy="281446"/>
      </dsp:txXfrm>
    </dsp:sp>
    <dsp:sp modelId="{D9A9EC82-6C70-4B09-8CEB-3ECFBB0C83B4}">
      <dsp:nvSpPr>
        <dsp:cNvPr id="0" name=""/>
        <dsp:cNvSpPr/>
      </dsp:nvSpPr>
      <dsp:spPr>
        <a:xfrm>
          <a:off x="3916244" y="0"/>
          <a:ext cx="1311510" cy="13115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08310" y="192066"/>
        <a:ext cx="927378" cy="927378"/>
      </dsp:txXfrm>
    </dsp:sp>
    <dsp:sp modelId="{7AB4E35B-ED88-4DF2-90B6-27A199065416}">
      <dsp:nvSpPr>
        <dsp:cNvPr id="0" name=""/>
        <dsp:cNvSpPr/>
      </dsp:nvSpPr>
      <dsp:spPr>
        <a:xfrm>
          <a:off x="5535111" y="2391391"/>
          <a:ext cx="213946" cy="46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5535111" y="2485206"/>
        <a:ext cx="149762" cy="281446"/>
      </dsp:txXfrm>
    </dsp:sp>
    <dsp:sp modelId="{203FEDD5-0586-4366-B9E0-6DBF881521B1}">
      <dsp:nvSpPr>
        <dsp:cNvPr id="0" name=""/>
        <dsp:cNvSpPr/>
      </dsp:nvSpPr>
      <dsp:spPr>
        <a:xfrm>
          <a:off x="5849976" y="1970174"/>
          <a:ext cx="1311510" cy="131151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運用範圍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42042" y="2162240"/>
        <a:ext cx="927378" cy="927378"/>
      </dsp:txXfrm>
    </dsp:sp>
    <dsp:sp modelId="{FC744218-7529-4EDE-8E7E-CECE868AA441}">
      <dsp:nvSpPr>
        <dsp:cNvPr id="0" name=""/>
        <dsp:cNvSpPr/>
      </dsp:nvSpPr>
      <dsp:spPr>
        <a:xfrm rot="5400000">
          <a:off x="4465026" y="3461476"/>
          <a:ext cx="213946" cy="46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4497118" y="3523199"/>
        <a:ext cx="149762" cy="281446"/>
      </dsp:txXfrm>
    </dsp:sp>
    <dsp:sp modelId="{14C222C3-523D-4F00-9D2D-1F7772620298}">
      <dsp:nvSpPr>
        <dsp:cNvPr id="0" name=""/>
        <dsp:cNvSpPr/>
      </dsp:nvSpPr>
      <dsp:spPr>
        <a:xfrm>
          <a:off x="3916244" y="3903906"/>
          <a:ext cx="1311510" cy="131151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影響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08310" y="4095972"/>
        <a:ext cx="927378" cy="927378"/>
      </dsp:txXfrm>
    </dsp:sp>
    <dsp:sp modelId="{555C8599-BE82-471B-AB1D-AC740EFD7EA7}">
      <dsp:nvSpPr>
        <dsp:cNvPr id="0" name=""/>
        <dsp:cNvSpPr/>
      </dsp:nvSpPr>
      <dsp:spPr>
        <a:xfrm rot="10800000">
          <a:off x="3394941" y="2391391"/>
          <a:ext cx="213946" cy="46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 rot="10800000">
        <a:off x="3459125" y="2485206"/>
        <a:ext cx="149762" cy="281446"/>
      </dsp:txXfrm>
    </dsp:sp>
    <dsp:sp modelId="{7F732628-D531-4B9D-8D4D-DAD6F126DE1C}">
      <dsp:nvSpPr>
        <dsp:cNvPr id="0" name=""/>
        <dsp:cNvSpPr/>
      </dsp:nvSpPr>
      <dsp:spPr>
        <a:xfrm>
          <a:off x="1982512" y="1970174"/>
          <a:ext cx="1311510" cy="131151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個案  研究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4578" y="2162240"/>
        <a:ext cx="927378" cy="927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49A36-8FE6-4DFC-B463-27A46106448A}">
      <dsp:nvSpPr>
        <dsp:cNvPr id="0" name=""/>
        <dsp:cNvSpPr/>
      </dsp:nvSpPr>
      <dsp:spPr>
        <a:xfrm>
          <a:off x="2147" y="0"/>
          <a:ext cx="813115" cy="40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確定主題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62" y="23815"/>
        <a:ext cx="765485" cy="4016370"/>
      </dsp:txXfrm>
    </dsp:sp>
    <dsp:sp modelId="{C461399E-C8E4-4BE7-8E88-60A8B55E6A17}">
      <dsp:nvSpPr>
        <dsp:cNvPr id="0" name=""/>
        <dsp:cNvSpPr/>
      </dsp:nvSpPr>
      <dsp:spPr>
        <a:xfrm>
          <a:off x="896574" y="1931173"/>
          <a:ext cx="172380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896574" y="1971503"/>
        <a:ext cx="120666" cy="120992"/>
      </dsp:txXfrm>
    </dsp:sp>
    <dsp:sp modelId="{54D4DD75-B152-41C3-9945-FC3CAECC62C2}">
      <dsp:nvSpPr>
        <dsp:cNvPr id="0" name=""/>
        <dsp:cNvSpPr/>
      </dsp:nvSpPr>
      <dsp:spPr>
        <a:xfrm>
          <a:off x="1140508" y="0"/>
          <a:ext cx="813115" cy="4064000"/>
        </a:xfrm>
        <a:prstGeom prst="roundRect">
          <a:avLst>
            <a:gd name="adj" fmla="val 10000"/>
          </a:avLst>
        </a:prstGeom>
        <a:solidFill>
          <a:schemeClr val="accent2">
            <a:hueOff val="397964"/>
            <a:satOff val="-3797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資料收集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64323" y="23815"/>
        <a:ext cx="765485" cy="4016370"/>
      </dsp:txXfrm>
    </dsp:sp>
    <dsp:sp modelId="{149CC048-A3F4-4A8D-8F9A-368148488F27}">
      <dsp:nvSpPr>
        <dsp:cNvPr id="0" name=""/>
        <dsp:cNvSpPr/>
      </dsp:nvSpPr>
      <dsp:spPr>
        <a:xfrm>
          <a:off x="2034935" y="1931173"/>
          <a:ext cx="172380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7557"/>
            <a:satOff val="-4557"/>
            <a:lumOff val="-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034935" y="1971503"/>
        <a:ext cx="120666" cy="120992"/>
      </dsp:txXfrm>
    </dsp:sp>
    <dsp:sp modelId="{F657FD44-EA7F-4E80-9774-534E7B7A3D78}">
      <dsp:nvSpPr>
        <dsp:cNvPr id="0" name=""/>
        <dsp:cNvSpPr/>
      </dsp:nvSpPr>
      <dsp:spPr>
        <a:xfrm>
          <a:off x="2278870" y="0"/>
          <a:ext cx="813115" cy="4064000"/>
        </a:xfrm>
        <a:prstGeom prst="roundRect">
          <a:avLst>
            <a:gd name="adj" fmla="val 10000"/>
          </a:avLst>
        </a:prstGeom>
        <a:solidFill>
          <a:schemeClr val="accent2">
            <a:hueOff val="795929"/>
            <a:satOff val="-7595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文獻分析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02685" y="23815"/>
        <a:ext cx="765485" cy="4016370"/>
      </dsp:txXfrm>
    </dsp:sp>
    <dsp:sp modelId="{79A870EE-B055-4340-A52C-B0864E7EF770}">
      <dsp:nvSpPr>
        <dsp:cNvPr id="0" name=""/>
        <dsp:cNvSpPr/>
      </dsp:nvSpPr>
      <dsp:spPr>
        <a:xfrm>
          <a:off x="3173297" y="1931173"/>
          <a:ext cx="172380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5115"/>
            <a:satOff val="-9114"/>
            <a:lumOff val="-2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173297" y="1971503"/>
        <a:ext cx="120666" cy="120992"/>
      </dsp:txXfrm>
    </dsp:sp>
    <dsp:sp modelId="{2510E436-A8DE-4590-9B12-4B655DD3B585}">
      <dsp:nvSpPr>
        <dsp:cNvPr id="0" name=""/>
        <dsp:cNvSpPr/>
      </dsp:nvSpPr>
      <dsp:spPr>
        <a:xfrm>
          <a:off x="3417232" y="0"/>
          <a:ext cx="813115" cy="4064000"/>
        </a:xfrm>
        <a:prstGeom prst="roundRect">
          <a:avLst>
            <a:gd name="adj" fmla="val 10000"/>
          </a:avLst>
        </a:prstGeom>
        <a:solidFill>
          <a:schemeClr val="accent2">
            <a:hueOff val="1193893"/>
            <a:satOff val="-11392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內文撰寫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41047" y="23815"/>
        <a:ext cx="765485" cy="4016370"/>
      </dsp:txXfrm>
    </dsp:sp>
    <dsp:sp modelId="{F779B1CD-4D00-4194-A3C0-2A0C76C9D022}">
      <dsp:nvSpPr>
        <dsp:cNvPr id="0" name=""/>
        <dsp:cNvSpPr/>
      </dsp:nvSpPr>
      <dsp:spPr>
        <a:xfrm>
          <a:off x="4311659" y="1931173"/>
          <a:ext cx="172380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32672"/>
            <a:satOff val="-13671"/>
            <a:lumOff val="-4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4311659" y="1971503"/>
        <a:ext cx="120666" cy="120992"/>
      </dsp:txXfrm>
    </dsp:sp>
    <dsp:sp modelId="{5DBDAFDB-4277-4A34-8029-A1E76AC367DE}">
      <dsp:nvSpPr>
        <dsp:cNvPr id="0" name=""/>
        <dsp:cNvSpPr/>
      </dsp:nvSpPr>
      <dsp:spPr>
        <a:xfrm>
          <a:off x="4555593" y="0"/>
          <a:ext cx="813115" cy="4064000"/>
        </a:xfrm>
        <a:prstGeom prst="roundRect">
          <a:avLst>
            <a:gd name="adj" fmla="val 10000"/>
          </a:avLst>
        </a:prstGeom>
        <a:solidFill>
          <a:schemeClr val="accent2">
            <a:hueOff val="1591858"/>
            <a:satOff val="-1519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期中報告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79408" y="23815"/>
        <a:ext cx="765485" cy="4016370"/>
      </dsp:txXfrm>
    </dsp:sp>
    <dsp:sp modelId="{65C39897-95E3-416C-BF64-385DE4678BAA}">
      <dsp:nvSpPr>
        <dsp:cNvPr id="0" name=""/>
        <dsp:cNvSpPr/>
      </dsp:nvSpPr>
      <dsp:spPr>
        <a:xfrm>
          <a:off x="5450021" y="1931173"/>
          <a:ext cx="172380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10229"/>
            <a:satOff val="-18228"/>
            <a:lumOff val="-5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5450021" y="1971503"/>
        <a:ext cx="120666" cy="120992"/>
      </dsp:txXfrm>
    </dsp:sp>
    <dsp:sp modelId="{8F835FF9-512D-4492-86CF-1436A2EB5A16}">
      <dsp:nvSpPr>
        <dsp:cNvPr id="0" name=""/>
        <dsp:cNvSpPr/>
      </dsp:nvSpPr>
      <dsp:spPr>
        <a:xfrm>
          <a:off x="5693955" y="0"/>
          <a:ext cx="813115" cy="4064000"/>
        </a:xfrm>
        <a:prstGeom prst="roundRect">
          <a:avLst>
            <a:gd name="adj" fmla="val 10000"/>
          </a:avLst>
        </a:prstGeom>
        <a:solidFill>
          <a:schemeClr val="accent2">
            <a:hueOff val="1989822"/>
            <a:satOff val="-18987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成果展準備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7770" y="23815"/>
        <a:ext cx="765485" cy="4016370"/>
      </dsp:txXfrm>
    </dsp:sp>
    <dsp:sp modelId="{41E8DE43-CEA4-48CB-82FC-AEDC2457F6F5}">
      <dsp:nvSpPr>
        <dsp:cNvPr id="0" name=""/>
        <dsp:cNvSpPr/>
      </dsp:nvSpPr>
      <dsp:spPr>
        <a:xfrm>
          <a:off x="6585304" y="1931173"/>
          <a:ext cx="165854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6585304" y="1971503"/>
        <a:ext cx="116098" cy="120992"/>
      </dsp:txXfrm>
    </dsp:sp>
    <dsp:sp modelId="{10928A3E-52CE-4601-AE29-A09DBED96186}">
      <dsp:nvSpPr>
        <dsp:cNvPr id="0" name=""/>
        <dsp:cNvSpPr/>
      </dsp:nvSpPr>
      <dsp:spPr>
        <a:xfrm>
          <a:off x="6820003" y="0"/>
          <a:ext cx="813115" cy="4064000"/>
        </a:xfrm>
        <a:prstGeom prst="roundRect">
          <a:avLst>
            <a:gd name="adj" fmla="val 1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成果展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43818" y="23815"/>
        <a:ext cx="765485" cy="401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2EF5-6A51-4294-A442-C26023F5633D}">
      <dsp:nvSpPr>
        <dsp:cNvPr id="0" name=""/>
        <dsp:cNvSpPr/>
      </dsp:nvSpPr>
      <dsp:spPr>
        <a:xfrm>
          <a:off x="3386322" y="2533938"/>
          <a:ext cx="2125695" cy="212569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質性</a:t>
          </a:r>
          <a:endParaRPr lang="zh-TW" altLang="en-US" sz="5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97623" y="2845239"/>
        <a:ext cx="1503093" cy="1503093"/>
      </dsp:txXfrm>
    </dsp:sp>
    <dsp:sp modelId="{9A227C70-F9DF-472C-8322-9F3EC49592DF}">
      <dsp:nvSpPr>
        <dsp:cNvPr id="0" name=""/>
        <dsp:cNvSpPr/>
      </dsp:nvSpPr>
      <dsp:spPr>
        <a:xfrm rot="12880668">
          <a:off x="2034273" y="2183588"/>
          <a:ext cx="1677798" cy="605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4D432-9713-4154-81DF-5740A608F126}">
      <dsp:nvSpPr>
        <dsp:cNvPr id="0" name=""/>
        <dsp:cNvSpPr/>
      </dsp:nvSpPr>
      <dsp:spPr>
        <a:xfrm>
          <a:off x="1105350" y="1174142"/>
          <a:ext cx="2019410" cy="1615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文獻分析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52667" y="1221459"/>
        <a:ext cx="1924776" cy="1520894"/>
      </dsp:txXfrm>
    </dsp:sp>
    <dsp:sp modelId="{E61AC941-5BFC-4764-AD7A-B27844027C71}">
      <dsp:nvSpPr>
        <dsp:cNvPr id="0" name=""/>
        <dsp:cNvSpPr/>
      </dsp:nvSpPr>
      <dsp:spPr>
        <a:xfrm rot="16200000">
          <a:off x="3647705" y="1402926"/>
          <a:ext cx="1630217" cy="605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9ECBA-AA10-4E4E-A1A1-F06D84E5119F}">
      <dsp:nvSpPr>
        <dsp:cNvPr id="0" name=""/>
        <dsp:cNvSpPr/>
      </dsp:nvSpPr>
      <dsp:spPr>
        <a:xfrm>
          <a:off x="3439464" y="1076"/>
          <a:ext cx="2019410" cy="1615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實地訪談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86781" y="48393"/>
        <a:ext cx="1924776" cy="1520894"/>
      </dsp:txXfrm>
    </dsp:sp>
    <dsp:sp modelId="{E49EBA80-6E3B-46B4-8A46-ADF4D23429FB}">
      <dsp:nvSpPr>
        <dsp:cNvPr id="0" name=""/>
        <dsp:cNvSpPr/>
      </dsp:nvSpPr>
      <dsp:spPr>
        <a:xfrm rot="19505508">
          <a:off x="5168682" y="2168282"/>
          <a:ext cx="1662333" cy="605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953DD-8DF2-4180-A82F-8928450F3566}">
      <dsp:nvSpPr>
        <dsp:cNvPr id="0" name=""/>
        <dsp:cNvSpPr/>
      </dsp:nvSpPr>
      <dsp:spPr>
        <a:xfrm>
          <a:off x="5753645" y="1174134"/>
          <a:ext cx="2019410" cy="1615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資料彙整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00962" y="1221451"/>
        <a:ext cx="1924776" cy="1520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E1ABC-C75D-461C-BB63-DE88FEE3EDC2}">
      <dsp:nvSpPr>
        <dsp:cNvPr id="0" name=""/>
        <dsp:cNvSpPr/>
      </dsp:nvSpPr>
      <dsp:spPr>
        <a:xfrm>
          <a:off x="2898063" y="1813616"/>
          <a:ext cx="2194292" cy="209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共享經濟</a:t>
          </a:r>
          <a:endParaRPr lang="zh-TW" altLang="en-US" sz="4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19410" y="2120351"/>
        <a:ext cx="1551598" cy="1481048"/>
      </dsp:txXfrm>
    </dsp:sp>
    <dsp:sp modelId="{859118A7-B1BA-4958-8169-893D10006C16}">
      <dsp:nvSpPr>
        <dsp:cNvPr id="0" name=""/>
        <dsp:cNvSpPr/>
      </dsp:nvSpPr>
      <dsp:spPr>
        <a:xfrm rot="16226031">
          <a:off x="3912185" y="1704274"/>
          <a:ext cx="183296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183296" y="177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99251" y="1717416"/>
        <a:ext cx="9164" cy="9164"/>
      </dsp:txXfrm>
    </dsp:sp>
    <dsp:sp modelId="{BF3AC659-1A1E-44FA-8891-B04489BB7645}">
      <dsp:nvSpPr>
        <dsp:cNvPr id="0" name=""/>
        <dsp:cNvSpPr/>
      </dsp:nvSpPr>
      <dsp:spPr>
        <a:xfrm>
          <a:off x="3190900" y="-9293"/>
          <a:ext cx="1639669" cy="1639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Airbnb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租屋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31024" y="230831"/>
        <a:ext cx="1159421" cy="1159421"/>
      </dsp:txXfrm>
    </dsp:sp>
    <dsp:sp modelId="{2A7BBE72-7622-4D8C-ADEA-D59041B42524}">
      <dsp:nvSpPr>
        <dsp:cNvPr id="0" name=""/>
        <dsp:cNvSpPr/>
      </dsp:nvSpPr>
      <dsp:spPr>
        <a:xfrm rot="21576883">
          <a:off x="5092323" y="2834222"/>
          <a:ext cx="461573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61573" y="177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11570" y="2840406"/>
        <a:ext cx="23078" cy="23078"/>
      </dsp:txXfrm>
    </dsp:sp>
    <dsp:sp modelId="{7B3B686E-4559-4C4C-8A31-02016577F6C7}">
      <dsp:nvSpPr>
        <dsp:cNvPr id="0" name=""/>
        <dsp:cNvSpPr/>
      </dsp:nvSpPr>
      <dsp:spPr>
        <a:xfrm>
          <a:off x="5553873" y="2025046"/>
          <a:ext cx="1639669" cy="1639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Neighbor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Goods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工具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93997" y="2265170"/>
        <a:ext cx="1159421" cy="1159421"/>
      </dsp:txXfrm>
    </dsp:sp>
    <dsp:sp modelId="{51F15DF4-CEF7-4BE9-A598-91E401154345}">
      <dsp:nvSpPr>
        <dsp:cNvPr id="0" name=""/>
        <dsp:cNvSpPr/>
      </dsp:nvSpPr>
      <dsp:spPr>
        <a:xfrm rot="5397529">
          <a:off x="3904407" y="3982031"/>
          <a:ext cx="183240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183240" y="177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91447" y="3995174"/>
        <a:ext cx="9162" cy="9162"/>
      </dsp:txXfrm>
    </dsp:sp>
    <dsp:sp modelId="{73F12E13-F76C-4E8D-B369-EA4D95E185EC}">
      <dsp:nvSpPr>
        <dsp:cNvPr id="0" name=""/>
        <dsp:cNvSpPr/>
      </dsp:nvSpPr>
      <dsp:spPr>
        <a:xfrm>
          <a:off x="3176848" y="4091375"/>
          <a:ext cx="1639669" cy="1639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Kickstarter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基金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6972" y="4331499"/>
        <a:ext cx="1159421" cy="1159421"/>
      </dsp:txXfrm>
    </dsp:sp>
    <dsp:sp modelId="{EE3D149F-0803-4DCA-BF24-8D902859F810}">
      <dsp:nvSpPr>
        <dsp:cNvPr id="0" name=""/>
        <dsp:cNvSpPr/>
      </dsp:nvSpPr>
      <dsp:spPr>
        <a:xfrm rot="10707333">
          <a:off x="2385724" y="2879633"/>
          <a:ext cx="512869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12869" y="177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629337" y="2884535"/>
        <a:ext cx="25643" cy="25643"/>
      </dsp:txXfrm>
    </dsp:sp>
    <dsp:sp modelId="{17413AE0-906F-4D3B-AF3D-76B87B59D395}">
      <dsp:nvSpPr>
        <dsp:cNvPr id="0" name=""/>
        <dsp:cNvSpPr/>
      </dsp:nvSpPr>
      <dsp:spPr>
        <a:xfrm>
          <a:off x="746446" y="2106530"/>
          <a:ext cx="1639669" cy="1639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Uber</a:t>
          </a:r>
          <a:endParaRPr lang="en-US" altLang="zh-TW" sz="4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運輸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86570" y="2346654"/>
        <a:ext cx="1159421" cy="1159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7FBAE-42DA-4D8F-BC8A-6B8916C1D5CB}">
      <dsp:nvSpPr>
        <dsp:cNvPr id="0" name=""/>
        <dsp:cNvSpPr/>
      </dsp:nvSpPr>
      <dsp:spPr>
        <a:xfrm rot="5400000">
          <a:off x="-253090" y="255553"/>
          <a:ext cx="1687268" cy="11810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背景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0" y="593007"/>
        <a:ext cx="1181088" cy="506180"/>
      </dsp:txXfrm>
    </dsp:sp>
    <dsp:sp modelId="{1D4D26B9-A8F8-4321-B6DD-9076889B20C7}">
      <dsp:nvSpPr>
        <dsp:cNvPr id="0" name=""/>
        <dsp:cNvSpPr/>
      </dsp:nvSpPr>
      <dsp:spPr>
        <a:xfrm rot="5400000">
          <a:off x="4111325" y="-2927774"/>
          <a:ext cx="1097301" cy="6957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現代消費者的消費觀念：喜歡不一定要擁有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181088" y="56029"/>
        <a:ext cx="6904209" cy="990169"/>
      </dsp:txXfrm>
    </dsp:sp>
    <dsp:sp modelId="{F79E5F4D-8256-4F4E-AED6-1D0EC3CE10D7}">
      <dsp:nvSpPr>
        <dsp:cNvPr id="0" name=""/>
        <dsp:cNvSpPr/>
      </dsp:nvSpPr>
      <dsp:spPr>
        <a:xfrm rot="5400000">
          <a:off x="-253090" y="1749715"/>
          <a:ext cx="1687268" cy="1181088"/>
        </a:xfrm>
        <a:prstGeom prst="chevron">
          <a:avLst/>
        </a:prstGeom>
        <a:solidFill>
          <a:schemeClr val="accent3">
            <a:hueOff val="3319513"/>
            <a:satOff val="-2731"/>
            <a:lumOff val="3039"/>
            <a:alphaOff val="0"/>
          </a:schemeClr>
        </a:solidFill>
        <a:ln w="25400" cap="flat" cmpd="sng" algn="ctr">
          <a:solidFill>
            <a:schemeClr val="accent3">
              <a:hueOff val="3319513"/>
              <a:satOff val="-2731"/>
              <a:lumOff val="303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0" y="2087169"/>
        <a:ext cx="1181088" cy="506180"/>
      </dsp:txXfrm>
    </dsp:sp>
    <dsp:sp modelId="{A7E547D6-C4D7-4B48-A8C7-CD192880B8F8}">
      <dsp:nvSpPr>
        <dsp:cNvPr id="0" name=""/>
        <dsp:cNvSpPr/>
      </dsp:nvSpPr>
      <dsp:spPr>
        <a:xfrm rot="5400000">
          <a:off x="4111613" y="-1433899"/>
          <a:ext cx="1096724" cy="6957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319513"/>
              <a:satOff val="-2731"/>
              <a:lumOff val="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主導權歸還給消費者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181088" y="1550164"/>
        <a:ext cx="6904237" cy="989648"/>
      </dsp:txXfrm>
    </dsp:sp>
    <dsp:sp modelId="{4E6CF940-782B-453D-B4A9-A3640D5356B9}">
      <dsp:nvSpPr>
        <dsp:cNvPr id="0" name=""/>
        <dsp:cNvSpPr/>
      </dsp:nvSpPr>
      <dsp:spPr>
        <a:xfrm rot="5400000">
          <a:off x="-253090" y="3243878"/>
          <a:ext cx="1687268" cy="1181088"/>
        </a:xfrm>
        <a:prstGeom prst="chevron">
          <a:avLst/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 w="25400" cap="flat" cmpd="sng" algn="ctr">
          <a:solidFill>
            <a:schemeClr val="accent3">
              <a:hueOff val="6639026"/>
              <a:satOff val="-5461"/>
              <a:lumOff val="6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定義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0" y="3581332"/>
        <a:ext cx="1181088" cy="506180"/>
      </dsp:txXfrm>
    </dsp:sp>
    <dsp:sp modelId="{D476F4BA-3FB6-447F-A698-28775AF47451}">
      <dsp:nvSpPr>
        <dsp:cNvPr id="0" name=""/>
        <dsp:cNvSpPr/>
      </dsp:nvSpPr>
      <dsp:spPr>
        <a:xfrm rot="5400000">
          <a:off x="4111613" y="60262"/>
          <a:ext cx="1096724" cy="6957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639026"/>
              <a:satOff val="-5461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閒置資源透過第三方平台獲得有效的利用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181088" y="3044325"/>
        <a:ext cx="6904237" cy="989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BD37A-0BE7-4EF1-A516-BD2E0599E058}">
      <dsp:nvSpPr>
        <dsp:cNvPr id="0" name=""/>
        <dsp:cNvSpPr/>
      </dsp:nvSpPr>
      <dsp:spPr>
        <a:xfrm>
          <a:off x="0" y="1984"/>
          <a:ext cx="73015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C39F2-883F-43A3-9B01-8ACF7683821B}">
      <dsp:nvSpPr>
        <dsp:cNvPr id="0" name=""/>
        <dsp:cNvSpPr/>
      </dsp:nvSpPr>
      <dsp:spPr>
        <a:xfrm rot="16200000">
          <a:off x="98074" y="-1299860"/>
          <a:ext cx="1460310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稅金繳納：</a:t>
          </a:r>
          <a:endParaRPr lang="zh-TW" altLang="en-US" sz="5200" b="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8074" y="-1299860"/>
        <a:ext cx="1460310" cy="4060031"/>
      </dsp:txXfrm>
    </dsp:sp>
    <dsp:sp modelId="{0ECBF7F2-9509-41DC-9953-61B7A3EE3117}">
      <dsp:nvSpPr>
        <dsp:cNvPr id="0" name=""/>
        <dsp:cNvSpPr/>
      </dsp:nvSpPr>
      <dsp:spPr>
        <a:xfrm>
          <a:off x="2179286" y="186351"/>
          <a:ext cx="5054285" cy="368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rgbClr val="FF0000"/>
              </a:solidFill>
            </a:rPr>
            <a:t>UBER</a:t>
          </a:r>
          <a:r>
            <a:rPr lang="zh-TW" altLang="en-US" sz="2400" b="1" kern="1200" dirty="0" smtClean="0">
              <a:solidFill>
                <a:schemeClr val="bg1"/>
              </a:solidFill>
            </a:rPr>
            <a:t>：</a:t>
          </a:r>
          <a:r>
            <a:rPr lang="zh-TW" altLang="en-US" sz="2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認為應歸屬於資訊服務業</a:t>
          </a:r>
          <a:endParaRPr lang="en-US" altLang="zh-TW" sz="2400" kern="1200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高市交通局</a:t>
          </a:r>
          <a:r>
            <a:rPr lang="zh-TW" altLang="en-US" sz="3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</a:t>
          </a:r>
          <a:r>
            <a:rPr lang="zh-TW" altLang="en-US" sz="32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車隊</a:t>
          </a:r>
          <a:r>
            <a:rPr lang="zh-TW" altLang="en-US" sz="24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：</a:t>
          </a:r>
          <a:r>
            <a:rPr lang="zh-TW" altLang="en-US" sz="2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認為應屬於運輸服務業，因此行業登記的資本額不同，繳納的稅金也不同，覺得</a:t>
          </a:r>
          <a:r>
            <a:rPr lang="en-US" altLang="zh-TW" sz="2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UBER</a:t>
          </a:r>
          <a:r>
            <a:rPr lang="zh-TW" altLang="en-US" sz="2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若要執行載客的服務，應與傳統車隊繳納相同的稅金，並接受管理</a:t>
          </a:r>
          <a:endParaRPr lang="zh-TW" altLang="en-US" sz="2400" b="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9286" y="186351"/>
        <a:ext cx="5054285" cy="3687333"/>
      </dsp:txXfrm>
    </dsp:sp>
    <dsp:sp modelId="{1269DE35-7B53-4956-AEC1-10711450D1AF}">
      <dsp:nvSpPr>
        <dsp:cNvPr id="0" name=""/>
        <dsp:cNvSpPr/>
      </dsp:nvSpPr>
      <dsp:spPr>
        <a:xfrm>
          <a:off x="1460310" y="4021538"/>
          <a:ext cx="5841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BD37A-0BE7-4EF1-A516-BD2E0599E058}">
      <dsp:nvSpPr>
        <dsp:cNvPr id="0" name=""/>
        <dsp:cNvSpPr/>
      </dsp:nvSpPr>
      <dsp:spPr>
        <a:xfrm>
          <a:off x="0" y="1984"/>
          <a:ext cx="69194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C39F2-883F-43A3-9B01-8ACF7683821B}">
      <dsp:nvSpPr>
        <dsp:cNvPr id="0" name=""/>
        <dsp:cNvSpPr/>
      </dsp:nvSpPr>
      <dsp:spPr>
        <a:xfrm rot="16200000">
          <a:off x="92941" y="-1338074"/>
          <a:ext cx="1383882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安全保障</a:t>
          </a:r>
          <a:r>
            <a:rPr lang="zh-TW" altLang="en-US" sz="4900" b="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endParaRPr lang="zh-TW" altLang="en-US" sz="4900" b="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2941" y="-1338074"/>
        <a:ext cx="1383882" cy="4060031"/>
      </dsp:txXfrm>
    </dsp:sp>
    <dsp:sp modelId="{0ECBF7F2-9509-41DC-9953-61B7A3EE3117}">
      <dsp:nvSpPr>
        <dsp:cNvPr id="0" name=""/>
        <dsp:cNvSpPr/>
      </dsp:nvSpPr>
      <dsp:spPr>
        <a:xfrm>
          <a:off x="2065230" y="186351"/>
          <a:ext cx="4789762" cy="368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just" defTabSz="16002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車隊</a:t>
          </a:r>
          <a:r>
            <a:rPr lang="zh-TW" altLang="en-US" sz="24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：</a:t>
          </a:r>
          <a:r>
            <a:rPr lang="zh-TW" altLang="en-US" sz="240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接受政府所規定的乘客權益、車輛以及司機的品質管制，但</a:t>
          </a:r>
          <a:r>
            <a:rPr lang="en-US" altLang="zh-TW" sz="240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UBER</a:t>
          </a:r>
          <a:r>
            <a:rPr lang="zh-TW" altLang="en-US" sz="240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卻沒有遵守，使得車隊用較高的營運成本去跟</a:t>
          </a:r>
          <a:r>
            <a:rPr lang="en-US" altLang="zh-TW" sz="240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UBER</a:t>
          </a:r>
          <a:r>
            <a:rPr lang="zh-TW" altLang="en-US" sz="240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競爭，</a:t>
          </a:r>
          <a:r>
            <a:rPr lang="en-US" altLang="zh-TW" sz="240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UBER</a:t>
          </a:r>
          <a:r>
            <a:rPr lang="zh-TW" altLang="en-US" sz="240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對乘客的安全也無法提供明確保障</a:t>
          </a:r>
          <a:endParaRPr lang="zh-TW" altLang="en-US" sz="2400" b="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65230" y="186351"/>
        <a:ext cx="4789762" cy="3687333"/>
      </dsp:txXfrm>
    </dsp:sp>
    <dsp:sp modelId="{1269DE35-7B53-4956-AEC1-10711450D1AF}">
      <dsp:nvSpPr>
        <dsp:cNvPr id="0" name=""/>
        <dsp:cNvSpPr/>
      </dsp:nvSpPr>
      <dsp:spPr>
        <a:xfrm>
          <a:off x="1383882" y="3491874"/>
          <a:ext cx="5535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2BC8-EDCC-4BB3-B7FF-BFAD80E95464}">
      <dsp:nvSpPr>
        <dsp:cNvPr id="0" name=""/>
        <dsp:cNvSpPr/>
      </dsp:nvSpPr>
      <dsp:spPr>
        <a:xfrm>
          <a:off x="1433025" y="1037224"/>
          <a:ext cx="5076944" cy="2866040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5B1B-B6EC-4E27-8067-77E1005AC2AD}">
      <dsp:nvSpPr>
        <dsp:cNvPr id="0" name=""/>
        <dsp:cNvSpPr/>
      </dsp:nvSpPr>
      <dsp:spPr>
        <a:xfrm>
          <a:off x="3971498" y="1208218"/>
          <a:ext cx="794" cy="252405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A5C61-5726-46BF-89A0-29011DE2C7F2}">
      <dsp:nvSpPr>
        <dsp:cNvPr id="0" name=""/>
        <dsp:cNvSpPr/>
      </dsp:nvSpPr>
      <dsp:spPr>
        <a:xfrm>
          <a:off x="1546066" y="1111139"/>
          <a:ext cx="2581473" cy="27182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促使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本土</a:t>
          </a:r>
          <a:r>
            <a:rPr 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車隊改善車輛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品質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46066" y="1111139"/>
        <a:ext cx="2581473" cy="2718209"/>
      </dsp:txXfrm>
    </dsp:sp>
    <dsp:sp modelId="{F8856C7D-CAD1-4373-9483-4D3642517AE7}">
      <dsp:nvSpPr>
        <dsp:cNvPr id="0" name=""/>
        <dsp:cNvSpPr/>
      </dsp:nvSpPr>
      <dsp:spPr>
        <a:xfrm>
          <a:off x="4033590" y="1111139"/>
          <a:ext cx="2581473" cy="27182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破壞法治也破壞整個主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管</a:t>
          </a:r>
          <a:r>
            <a:rPr 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機關的營運管理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33590" y="1111139"/>
        <a:ext cx="2581473" cy="2718209"/>
      </dsp:txXfrm>
    </dsp:sp>
    <dsp:sp modelId="{EDDCA81C-1B68-4020-9381-CE2454BC7456}">
      <dsp:nvSpPr>
        <dsp:cNvPr id="0" name=""/>
        <dsp:cNvSpPr/>
      </dsp:nvSpPr>
      <dsp:spPr>
        <a:xfrm rot="16200000">
          <a:off x="-1250983" y="1140716"/>
          <a:ext cx="3494840" cy="12999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正面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-1054516" y="1663275"/>
        <a:ext cx="3101906" cy="647766"/>
      </dsp:txXfrm>
    </dsp:sp>
    <dsp:sp modelId="{2DA50138-F773-4D58-BD7A-19578C7AAC6C}">
      <dsp:nvSpPr>
        <dsp:cNvPr id="0" name=""/>
        <dsp:cNvSpPr/>
      </dsp:nvSpPr>
      <dsp:spPr>
        <a:xfrm rot="5400000">
          <a:off x="5699138" y="2499821"/>
          <a:ext cx="3494840" cy="12999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負面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95605" y="2629446"/>
        <a:ext cx="3101906" cy="64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5418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40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46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169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78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917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62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801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03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3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744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94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553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102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20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356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140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128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142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85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228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85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22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448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85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865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304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228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85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228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517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5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8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68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98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25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71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22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3189150"/>
            <a:ext cx="41267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5" y="5216825"/>
            <a:ext cx="9144000" cy="16413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3F3F3"/>
              </a:buClr>
              <a:buSzPct val="100000"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005600" y="1600200"/>
            <a:ext cx="7132799" cy="483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2400"/>
            </a:lvl1pPr>
            <a:lvl2pPr lvl="1" algn="ctr">
              <a:spcBef>
                <a:spcPts val="0"/>
              </a:spcBef>
              <a:buSzPct val="100000"/>
              <a:defRPr sz="2400"/>
            </a:lvl2pPr>
            <a:lvl3pPr lvl="2" algn="ctr">
              <a:spcBef>
                <a:spcPts val="0"/>
              </a:spcBef>
              <a:buSzPct val="100000"/>
              <a:defRPr sz="2400"/>
            </a:lvl3pPr>
            <a:lvl4pPr lvl="3" algn="ctr">
              <a:spcBef>
                <a:spcPts val="0"/>
              </a:spcBef>
              <a:buSzPct val="100000"/>
              <a:defRPr sz="2400"/>
            </a:lvl4pPr>
            <a:lvl5pPr lvl="4" algn="ctr">
              <a:spcBef>
                <a:spcPts val="0"/>
              </a:spcBef>
              <a:buSzPct val="100000"/>
              <a:defRPr sz="2400"/>
            </a:lvl5pPr>
            <a:lvl6pPr lvl="5" algn="ctr">
              <a:spcBef>
                <a:spcPts val="0"/>
              </a:spcBef>
              <a:buSzPct val="100000"/>
              <a:defRPr sz="2400"/>
            </a:lvl6pPr>
            <a:lvl7pPr lvl="6" algn="ctr">
              <a:spcBef>
                <a:spcPts val="0"/>
              </a:spcBef>
              <a:buSzPct val="100000"/>
              <a:defRPr sz="2400"/>
            </a:lvl7pPr>
            <a:lvl8pPr lvl="7" algn="ctr">
              <a:spcBef>
                <a:spcPts val="0"/>
              </a:spcBef>
              <a:buSzPct val="100000"/>
              <a:defRPr sz="2400"/>
            </a:lvl8pPr>
            <a:lvl9pPr lvl="8" algn="ctr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1200150" y="31877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0" name="Shape 40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734700" y="6310075"/>
            <a:ext cx="7674599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hape 46"/>
          <p:cNvCxnSpPr/>
          <p:nvPr/>
        </p:nvCxnSpPr>
        <p:spPr>
          <a:xfrm>
            <a:off x="734700" y="547925"/>
            <a:ext cx="7674599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Droid Sans"/>
              <a:buChar char="◈"/>
              <a:defRPr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udn.com/news/story/7338/1847301" TargetMode="External"/><Relationship Id="rId3" Type="http://schemas.openxmlformats.org/officeDocument/2006/relationships/hyperlink" Target="http://technews.tw/2016/07/18/uber-taiwan-2016/" TargetMode="External"/><Relationship Id="rId7" Type="http://schemas.openxmlformats.org/officeDocument/2006/relationships/hyperlink" Target="http://www.bnext.com.tw/article/view/id/3721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dn.com/news/story/7338/1847301" TargetMode="External"/><Relationship Id="rId5" Type="http://schemas.openxmlformats.org/officeDocument/2006/relationships/hyperlink" Target="https://zh.wikipedia.org/zh-tw/%E5%84%AA%E6%AD%A5" TargetMode="External"/><Relationship Id="rId4" Type="http://schemas.openxmlformats.org/officeDocument/2006/relationships/hyperlink" Target="http://www.winwinmedia.com.tw/%E5%85%A8%E7%90%83%E5%85%B1%E4%BA%AB%E7%B6%93%E6%BF%9F%E9%A0%85%E7%9B%AE%E6%B8%85%E5%96%AE/" TargetMode="External"/><Relationship Id="rId9" Type="http://schemas.openxmlformats.org/officeDocument/2006/relationships/hyperlink" Target="http://wiki.mbalib.com/zh-tw/%E7%BB%8F%E8%90%A5%E6%A8%A1%E5%BC%8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95533" y="2219017"/>
            <a:ext cx="8939284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altLang="en-US" sz="66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走，共享經濟行不行？</a:t>
            </a:r>
            <a:r>
              <a:rPr lang="en-US" altLang="zh-TW" sz="66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UBER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endParaRPr lang="en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19365" y="5275249"/>
            <a:ext cx="6291619" cy="11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樹德科技大學 蕭銘雄教授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林佳靜老師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參賽學生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高雄高商資料處理科 王詠琦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蔡欣琪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劉怜溱</a:t>
            </a:r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95533" y="6492875"/>
            <a:ext cx="281027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南區策略聯盟小論文比賽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774150" y="2812951"/>
            <a:ext cx="759569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7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共享經濟運用範圍</a:t>
            </a:r>
            <a:endParaRPr lang="en" sz="7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15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374217"/>
              </p:ext>
            </p:extLst>
          </p:nvPr>
        </p:nvGraphicFramePr>
        <p:xfrm>
          <a:off x="574576" y="692696"/>
          <a:ext cx="7994848" cy="572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88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共享經濟商業經營模式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05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937870"/>
              </p:ext>
            </p:extLst>
          </p:nvPr>
        </p:nvGraphicFramePr>
        <p:xfrm>
          <a:off x="858069" y="1417459"/>
          <a:ext cx="8138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0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訪談結果彙整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3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個案公司背景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73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3423592" y="1012259"/>
            <a:ext cx="2296816" cy="4833483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矩形圖說文字 2"/>
          <p:cNvSpPr/>
          <p:nvPr/>
        </p:nvSpPr>
        <p:spPr>
          <a:xfrm>
            <a:off x="245660" y="1460310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資本額：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 flipH="1">
            <a:off x="5845522" y="3292522"/>
            <a:ext cx="3257534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定價方式：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以供需比例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定價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尖峰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時刻翻倍漲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214826" y="1460310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就職條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：良民證、駕照、無肇事紀錄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 flipH="1">
            <a:off x="5845522" y="3292522"/>
            <a:ext cx="3257534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乘客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權益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：無法保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障</a:t>
            </a:r>
          </a:p>
        </p:txBody>
      </p:sp>
      <p:pic>
        <p:nvPicPr>
          <p:cNvPr id="7" name="圖片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11" y="1695600"/>
            <a:ext cx="1965600" cy="3466800"/>
          </a:xfrm>
          <a:prstGeom prst="rect">
            <a:avLst/>
          </a:prstGeom>
        </p:spPr>
      </p:pic>
      <p:sp>
        <p:nvSpPr>
          <p:cNvPr id="265" name="Shape 265"/>
          <p:cNvSpPr>
            <a:spLocks noChangeAspect="1"/>
          </p:cNvSpPr>
          <p:nvPr/>
        </p:nvSpPr>
        <p:spPr>
          <a:xfrm>
            <a:off x="3606998" y="1695600"/>
            <a:ext cx="1964700" cy="3466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11" y="1695300"/>
            <a:ext cx="1965600" cy="3466800"/>
          </a:xfrm>
          <a:prstGeom prst="rect">
            <a:avLst/>
          </a:prstGeom>
        </p:spPr>
      </p:pic>
      <p:pic>
        <p:nvPicPr>
          <p:cNvPr id="10" name="圖片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5" y="1695300"/>
            <a:ext cx="1965600" cy="3466800"/>
          </a:xfrm>
          <a:prstGeom prst="rect">
            <a:avLst/>
          </a:prstGeom>
        </p:spPr>
      </p:pic>
      <p:sp>
        <p:nvSpPr>
          <p:cNvPr id="16" name="矩形圖說文字 15"/>
          <p:cNvSpPr/>
          <p:nvPr/>
        </p:nvSpPr>
        <p:spPr>
          <a:xfrm>
            <a:off x="214826" y="1460310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叫車方式：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叫車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 flipH="1">
            <a:off x="5879105" y="3292522"/>
            <a:ext cx="3257534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付費方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：現金、電子支付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77" y="1698869"/>
            <a:ext cx="1965600" cy="3466800"/>
          </a:xfrm>
          <a:prstGeom prst="rect">
            <a:avLst/>
          </a:prstGeom>
        </p:spPr>
      </p:pic>
      <p:sp>
        <p:nvSpPr>
          <p:cNvPr id="20" name="矩形圖說文字 19"/>
          <p:cNvSpPr/>
          <p:nvPr/>
        </p:nvSpPr>
        <p:spPr>
          <a:xfrm>
            <a:off x="245660" y="1463422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車身安全：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無驗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</a:p>
        </p:txBody>
      </p:sp>
      <p:sp>
        <p:nvSpPr>
          <p:cNvPr id="21" name="矩形圖說文字 20"/>
          <p:cNvSpPr/>
          <p:nvPr/>
        </p:nvSpPr>
        <p:spPr>
          <a:xfrm flipH="1">
            <a:off x="5879105" y="3292522"/>
            <a:ext cx="3257534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車種選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：尊榮、菁英、關懷車種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圖說文字 22"/>
          <p:cNvSpPr/>
          <p:nvPr/>
        </p:nvSpPr>
        <p:spPr>
          <a:xfrm>
            <a:off x="214826" y="1463422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hangingPunct="0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乘客人身安全及保障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：沒有明確條例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圖說文字 23"/>
          <p:cNvSpPr/>
          <p:nvPr/>
        </p:nvSpPr>
        <p:spPr>
          <a:xfrm flipH="1">
            <a:off x="5845522" y="3292522"/>
            <a:ext cx="3257534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申訴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：線上申訴（評分機制）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85" y="1702138"/>
            <a:ext cx="1965600" cy="34668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79" y="595892"/>
            <a:ext cx="1285200" cy="128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265" grpId="0" animBg="1"/>
      <p:bldP spid="265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3423592" y="1012259"/>
            <a:ext cx="2296816" cy="4833483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矩形圖說文字 2"/>
          <p:cNvSpPr/>
          <p:nvPr/>
        </p:nvSpPr>
        <p:spPr>
          <a:xfrm>
            <a:off x="245660" y="1460310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資本額：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億多台幣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 flipH="1">
            <a:off x="5845522" y="3292522"/>
            <a:ext cx="3257534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定價方式：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地交通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局定價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234459" y="1460310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就職條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駕照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、職業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駕照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面試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、就職訓練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 flipH="1">
            <a:off x="5850269" y="3292522"/>
            <a:ext cx="3257534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乘客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：三千萬強制險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11" y="1695600"/>
            <a:ext cx="1965600" cy="3466800"/>
          </a:xfrm>
          <a:prstGeom prst="rect">
            <a:avLst/>
          </a:prstGeom>
        </p:spPr>
      </p:pic>
      <p:sp>
        <p:nvSpPr>
          <p:cNvPr id="265" name="Shape 265"/>
          <p:cNvSpPr>
            <a:spLocks noChangeAspect="1"/>
          </p:cNvSpPr>
          <p:nvPr/>
        </p:nvSpPr>
        <p:spPr>
          <a:xfrm>
            <a:off x="3606998" y="1695600"/>
            <a:ext cx="1964700" cy="3466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91" y="1707668"/>
            <a:ext cx="1965600" cy="3466800"/>
          </a:xfrm>
          <a:prstGeom prst="rect">
            <a:avLst/>
          </a:prstGeom>
        </p:spPr>
      </p:pic>
      <p:pic>
        <p:nvPicPr>
          <p:cNvPr id="10" name="圖片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24" y="1695300"/>
            <a:ext cx="1965600" cy="3466800"/>
          </a:xfrm>
          <a:prstGeom prst="rect">
            <a:avLst/>
          </a:prstGeom>
        </p:spPr>
      </p:pic>
      <p:sp>
        <p:nvSpPr>
          <p:cNvPr id="16" name="矩形圖說文字 15"/>
          <p:cNvSpPr/>
          <p:nvPr/>
        </p:nvSpPr>
        <p:spPr>
          <a:xfrm>
            <a:off x="246127" y="1460310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叫車方式：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、電話、路邊搭乘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 flipH="1">
            <a:off x="5845522" y="3292522"/>
            <a:ext cx="3257534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付費方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電子支付、現金、電子票證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24" y="1707668"/>
            <a:ext cx="1965600" cy="3466800"/>
          </a:xfrm>
          <a:prstGeom prst="rect">
            <a:avLst/>
          </a:prstGeom>
        </p:spPr>
      </p:pic>
      <p:sp>
        <p:nvSpPr>
          <p:cNvPr id="14" name="矩形圖說文字 13"/>
          <p:cNvSpPr/>
          <p:nvPr/>
        </p:nvSpPr>
        <p:spPr>
          <a:xfrm>
            <a:off x="246127" y="1460310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車身安全：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設有車輛安檢單位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 flipH="1">
            <a:off x="5850269" y="3292522"/>
            <a:ext cx="3262281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車種選擇：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一般計程車</a:t>
            </a:r>
          </a:p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多元化計程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27" y="1682932"/>
            <a:ext cx="1965600" cy="3466800"/>
          </a:xfrm>
          <a:prstGeom prst="rect">
            <a:avLst/>
          </a:prstGeom>
        </p:spPr>
      </p:pic>
      <p:sp>
        <p:nvSpPr>
          <p:cNvPr id="17" name="矩形圖說文字 16"/>
          <p:cNvSpPr/>
          <p:nvPr/>
        </p:nvSpPr>
        <p:spPr>
          <a:xfrm flipH="1">
            <a:off x="5840775" y="3292522"/>
            <a:ext cx="3262281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申訴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交通局、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車隊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管理中心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圖說文字 21"/>
          <p:cNvSpPr/>
          <p:nvPr/>
        </p:nvSpPr>
        <p:spPr>
          <a:xfrm>
            <a:off x="234459" y="1460310"/>
            <a:ext cx="3057098" cy="1419368"/>
          </a:xfrm>
          <a:prstGeom prst="wedgeRectCallout">
            <a:avLst>
              <a:gd name="adj1" fmla="val 48363"/>
              <a:gd name="adj2" fmla="val 692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乘客人身安全及保障：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嚴格控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投保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三千萬強制險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00" y="597600"/>
            <a:ext cx="1285094" cy="12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265" grpId="0" animBg="1"/>
      <p:bldP spid="265" grpId="1" animBg="1"/>
      <p:bldP spid="16" grpId="0" animBg="1"/>
      <p:bldP spid="16" grpId="1" animBg="1"/>
      <p:bldP spid="18" grpId="0" animBg="1"/>
      <p:bldP spid="18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個案服務流程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2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09700" y="2625573"/>
            <a:ext cx="2763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UBER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服務流程</a:t>
            </a:r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142766" y="729190"/>
            <a:ext cx="3689674" cy="5398080"/>
            <a:chOff x="-238975" y="-129168"/>
            <a:chExt cx="3689674" cy="5398080"/>
          </a:xfrm>
        </p:grpSpPr>
        <p:sp>
          <p:nvSpPr>
            <p:cNvPr id="8" name="文字方塊 26"/>
            <p:cNvSpPr txBox="1"/>
            <p:nvPr/>
          </p:nvSpPr>
          <p:spPr>
            <a:xfrm>
              <a:off x="1972039" y="3901430"/>
              <a:ext cx="485775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000" b="1" kern="100" dirty="0"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否</a:t>
              </a:r>
              <a:endParaRPr lang="zh-TW" sz="2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-238975" y="-129168"/>
              <a:ext cx="3689674" cy="5398080"/>
              <a:chOff x="-238975" y="-129168"/>
              <a:chExt cx="3689674" cy="5398080"/>
            </a:xfrm>
          </p:grpSpPr>
          <p:cxnSp>
            <p:nvCxnSpPr>
              <p:cNvPr id="30" name="直線單箭頭接點 29"/>
              <p:cNvCxnSpPr/>
              <p:nvPr/>
            </p:nvCxnSpPr>
            <p:spPr>
              <a:xfrm>
                <a:off x="1895475" y="4505611"/>
                <a:ext cx="397510" cy="9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圓角矩形 9"/>
              <p:cNvSpPr/>
              <p:nvPr/>
            </p:nvSpPr>
            <p:spPr>
              <a:xfrm>
                <a:off x="606184" y="506673"/>
                <a:ext cx="711677" cy="3594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開始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45" b="33137"/>
              <a:stretch/>
            </p:blipFill>
            <p:spPr bwMode="auto">
              <a:xfrm>
                <a:off x="167666" y="-129168"/>
                <a:ext cx="1625824" cy="55271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文字方塊 11"/>
              <p:cNvSpPr txBox="1"/>
              <p:nvPr/>
            </p:nvSpPr>
            <p:spPr>
              <a:xfrm>
                <a:off x="410527" y="991927"/>
                <a:ext cx="1122045" cy="3917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選擇車型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字方塊 13"/>
              <p:cNvSpPr txBox="1"/>
              <p:nvPr/>
            </p:nvSpPr>
            <p:spPr>
              <a:xfrm>
                <a:off x="-35629" y="1646555"/>
                <a:ext cx="1995307" cy="38163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設置出發地 目的地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字方塊 16"/>
              <p:cNvSpPr txBox="1"/>
              <p:nvPr/>
            </p:nvSpPr>
            <p:spPr>
              <a:xfrm>
                <a:off x="375295" y="2161223"/>
                <a:ext cx="1173457" cy="3810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估計費用</a:t>
                </a:r>
                <a:endParaRPr lang="zh-TW" sz="18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字方塊 18"/>
              <p:cNvSpPr txBox="1"/>
              <p:nvPr/>
            </p:nvSpPr>
            <p:spPr>
              <a:xfrm>
                <a:off x="614362" y="2689894"/>
                <a:ext cx="733425" cy="351693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叫車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字方塊 19"/>
              <p:cNvSpPr txBox="1"/>
              <p:nvPr/>
            </p:nvSpPr>
            <p:spPr>
              <a:xfrm>
                <a:off x="443864" y="3226118"/>
                <a:ext cx="1074419" cy="34163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等待接駕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文字方塊 21"/>
              <p:cNvSpPr txBox="1"/>
              <p:nvPr/>
            </p:nvSpPr>
            <p:spPr>
              <a:xfrm>
                <a:off x="-238975" y="4317947"/>
                <a:ext cx="2311964" cy="3917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到達</a:t>
                </a:r>
                <a:r>
                  <a:rPr lang="en-US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APP</a:t>
                </a: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選擇支付成功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文字方塊 22"/>
              <p:cNvSpPr txBox="1"/>
              <p:nvPr/>
            </p:nvSpPr>
            <p:spPr>
              <a:xfrm>
                <a:off x="2334677" y="4338267"/>
                <a:ext cx="1116022" cy="37147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取消用車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字方塊 23"/>
              <p:cNvSpPr txBox="1"/>
              <p:nvPr/>
            </p:nvSpPr>
            <p:spPr>
              <a:xfrm>
                <a:off x="412115" y="3793860"/>
                <a:ext cx="1045210" cy="33147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成功上車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字方塊 29"/>
              <p:cNvSpPr txBox="1"/>
              <p:nvPr/>
            </p:nvSpPr>
            <p:spPr>
              <a:xfrm>
                <a:off x="441288" y="4887277"/>
                <a:ext cx="1122043" cy="38163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結束 評價</a:t>
                </a:r>
                <a:endParaRPr 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>
                <a:off x="971550" y="857250"/>
                <a:ext cx="0" cy="161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/>
              <p:nvPr/>
            </p:nvCxnSpPr>
            <p:spPr>
              <a:xfrm>
                <a:off x="971550" y="3619500"/>
                <a:ext cx="0" cy="161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>
                <a:off x="971550" y="3086100"/>
                <a:ext cx="0" cy="161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/>
              <p:nvPr/>
            </p:nvCxnSpPr>
            <p:spPr>
              <a:xfrm>
                <a:off x="962025" y="2552700"/>
                <a:ext cx="0" cy="161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/>
              <p:cNvCxnSpPr/>
              <p:nvPr/>
            </p:nvCxnSpPr>
            <p:spPr>
              <a:xfrm>
                <a:off x="981075" y="2000250"/>
                <a:ext cx="0" cy="161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/>
              <p:cNvCxnSpPr/>
              <p:nvPr/>
            </p:nvCxnSpPr>
            <p:spPr>
              <a:xfrm>
                <a:off x="971550" y="1438275"/>
                <a:ext cx="0" cy="161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/>
              <p:cNvCxnSpPr/>
              <p:nvPr/>
            </p:nvCxnSpPr>
            <p:spPr>
              <a:xfrm>
                <a:off x="981075" y="4133850"/>
                <a:ext cx="0" cy="161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單箭頭接點 27"/>
              <p:cNvCxnSpPr/>
              <p:nvPr/>
            </p:nvCxnSpPr>
            <p:spPr>
              <a:xfrm>
                <a:off x="962025" y="4686300"/>
                <a:ext cx="0" cy="161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接點: 肘形 41"/>
              <p:cNvCxnSpPr>
                <a:endCxn id="18" idx="0"/>
              </p:cNvCxnSpPr>
              <p:nvPr/>
            </p:nvCxnSpPr>
            <p:spPr>
              <a:xfrm>
                <a:off x="1419225" y="3876675"/>
                <a:ext cx="1473463" cy="461592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774150" y="2812951"/>
            <a:ext cx="759569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7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</a:t>
            </a:r>
            <a:endParaRPr lang="en" sz="7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單箭頭接點 43"/>
          <p:cNvCxnSpPr>
            <a:stCxn id="21" idx="2"/>
          </p:cNvCxnSpPr>
          <p:nvPr/>
        </p:nvCxnSpPr>
        <p:spPr>
          <a:xfrm>
            <a:off x="6664610" y="4414375"/>
            <a:ext cx="1346124" cy="27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1371600" y="2631063"/>
            <a:ext cx="2763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服務流程</a:t>
            </a:r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4566475" y="510752"/>
            <a:ext cx="4249977" cy="5728655"/>
            <a:chOff x="-43165" y="-41188"/>
            <a:chExt cx="2998228" cy="4321918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1476375" y="1866900"/>
              <a:ext cx="0" cy="161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群組 6"/>
            <p:cNvGrpSpPr/>
            <p:nvPr/>
          </p:nvGrpSpPr>
          <p:grpSpPr>
            <a:xfrm>
              <a:off x="-43165" y="-41188"/>
              <a:ext cx="2998228" cy="4321918"/>
              <a:chOff x="-43165" y="-41188"/>
              <a:chExt cx="2998228" cy="4321918"/>
            </a:xfrm>
          </p:grpSpPr>
          <p:sp>
            <p:nvSpPr>
              <p:cNvPr id="8" name="文字方塊 28"/>
              <p:cNvSpPr txBox="1"/>
              <p:nvPr/>
            </p:nvSpPr>
            <p:spPr>
              <a:xfrm>
                <a:off x="1040709" y="3928305"/>
                <a:ext cx="849940" cy="35242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8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結束 下車</a:t>
                </a:r>
                <a:endParaRPr lang="zh-TW" sz="18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群組 8"/>
              <p:cNvGrpSpPr/>
              <p:nvPr/>
            </p:nvGrpSpPr>
            <p:grpSpPr>
              <a:xfrm>
                <a:off x="-43165" y="-41188"/>
                <a:ext cx="2998228" cy="3532101"/>
                <a:chOff x="-43165" y="-41188"/>
                <a:chExt cx="2998228" cy="3532101"/>
              </a:xfrm>
            </p:grpSpPr>
            <p:cxnSp>
              <p:nvCxnSpPr>
                <p:cNvPr id="17" name="直線單箭頭接點 16"/>
                <p:cNvCxnSpPr/>
                <p:nvPr/>
              </p:nvCxnSpPr>
              <p:spPr>
                <a:xfrm flipH="1">
                  <a:off x="583246" y="2852373"/>
                  <a:ext cx="1059081" cy="2576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單箭頭接點 18"/>
                <p:cNvCxnSpPr>
                  <a:stCxn id="21" idx="2"/>
                  <a:endCxn id="16" idx="0"/>
                </p:cNvCxnSpPr>
                <p:nvPr/>
              </p:nvCxnSpPr>
              <p:spPr>
                <a:xfrm flipH="1">
                  <a:off x="1437004" y="2903855"/>
                  <a:ext cx="1" cy="2346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群組 12"/>
                <p:cNvGrpSpPr/>
                <p:nvPr/>
              </p:nvGrpSpPr>
              <p:grpSpPr>
                <a:xfrm>
                  <a:off x="-43165" y="-41188"/>
                  <a:ext cx="2998228" cy="2945043"/>
                  <a:chOff x="-43165" y="-41188"/>
                  <a:chExt cx="2998228" cy="2945043"/>
                </a:xfrm>
              </p:grpSpPr>
              <p:sp>
                <p:nvSpPr>
                  <p:cNvPr id="20" name="文字方塊 12"/>
                  <p:cNvSpPr txBox="1"/>
                  <p:nvPr/>
                </p:nvSpPr>
                <p:spPr>
                  <a:xfrm>
                    <a:off x="671512" y="2058669"/>
                    <a:ext cx="1628775" cy="352425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確認、到達目的地</a:t>
                    </a:r>
                    <a:endParaRPr lang="zh-TW" sz="1800" kern="100" dirty="0">
                      <a:effectLst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文字方塊 14"/>
                  <p:cNvSpPr txBox="1"/>
                  <p:nvPr/>
                </p:nvSpPr>
                <p:spPr>
                  <a:xfrm>
                    <a:off x="641667" y="2560955"/>
                    <a:ext cx="1590675" cy="3429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依跳表計費算費用</a:t>
                    </a:r>
                    <a:endParaRPr lang="zh-TW" sz="2000" kern="100" dirty="0">
                      <a:effectLst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2" name="直線單箭頭接點 21"/>
                  <p:cNvCxnSpPr/>
                  <p:nvPr/>
                </p:nvCxnSpPr>
                <p:spPr>
                  <a:xfrm>
                    <a:off x="1466850" y="2390775"/>
                    <a:ext cx="0" cy="16192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" name="群組 22"/>
                  <p:cNvGrpSpPr/>
                  <p:nvPr/>
                </p:nvGrpSpPr>
                <p:grpSpPr>
                  <a:xfrm>
                    <a:off x="-43165" y="-41188"/>
                    <a:ext cx="2998228" cy="1909358"/>
                    <a:chOff x="-43165" y="-41188"/>
                    <a:chExt cx="2998228" cy="1909358"/>
                  </a:xfrm>
                </p:grpSpPr>
                <p:sp>
                  <p:nvSpPr>
                    <p:cNvPr id="24" name="文字方塊 3"/>
                    <p:cNvSpPr txBox="1"/>
                    <p:nvPr/>
                  </p:nvSpPr>
                  <p:spPr>
                    <a:xfrm>
                      <a:off x="1009650" y="1504950"/>
                      <a:ext cx="895350" cy="353695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路邊招車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25" name="群組 24"/>
                    <p:cNvGrpSpPr/>
                    <p:nvPr/>
                  </p:nvGrpSpPr>
                  <p:grpSpPr>
                    <a:xfrm>
                      <a:off x="962025" y="-41188"/>
                      <a:ext cx="949960" cy="1372148"/>
                      <a:chOff x="0" y="-41188"/>
                      <a:chExt cx="949960" cy="1372148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-41188"/>
                        <a:ext cx="949960" cy="94995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圓角矩形 31"/>
                      <p:cNvSpPr/>
                      <p:nvPr/>
                    </p:nvSpPr>
                    <p:spPr>
                      <a:xfrm>
                        <a:off x="190500" y="971550"/>
                        <a:ext cx="577850" cy="359410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zh-TW" sz="1800" b="1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開始</a:t>
                        </a:r>
                        <a:endPara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26" name="文字方塊 10"/>
                    <p:cNvSpPr txBox="1"/>
                    <p:nvPr/>
                  </p:nvSpPr>
                  <p:spPr>
                    <a:xfrm>
                      <a:off x="-43165" y="1495425"/>
                      <a:ext cx="900415" cy="363220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APP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叫車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7" name="直線單箭頭接點 26"/>
                    <p:cNvCxnSpPr/>
                    <p:nvPr/>
                  </p:nvCxnSpPr>
                  <p:spPr>
                    <a:xfrm>
                      <a:off x="1457325" y="1333500"/>
                      <a:ext cx="0" cy="1905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文字方塊 74"/>
                    <p:cNvSpPr txBox="1"/>
                    <p:nvPr/>
                  </p:nvSpPr>
                  <p:spPr>
                    <a:xfrm>
                      <a:off x="2066924" y="1504950"/>
                      <a:ext cx="888139" cy="363220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電話叫車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9" name="直線單箭頭接點 28"/>
                    <p:cNvCxnSpPr/>
                    <p:nvPr/>
                  </p:nvCxnSpPr>
                  <p:spPr>
                    <a:xfrm flipH="1">
                      <a:off x="542925" y="1333500"/>
                      <a:ext cx="952500" cy="13335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線單箭頭接點 29"/>
                    <p:cNvCxnSpPr/>
                    <p:nvPr/>
                  </p:nvCxnSpPr>
                  <p:spPr>
                    <a:xfrm>
                      <a:off x="1466850" y="1333500"/>
                      <a:ext cx="981075" cy="13589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" name="文字方塊 17"/>
                <p:cNvSpPr txBox="1"/>
                <p:nvPr/>
              </p:nvSpPr>
              <p:spPr>
                <a:xfrm>
                  <a:off x="260906" y="3138488"/>
                  <a:ext cx="723900" cy="34290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800" b="1" kern="100" dirty="0">
                      <a:effectLst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悠遊卡</a:t>
                  </a:r>
                  <a:endParaRPr lang="zh-TW" sz="18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文字方塊 24"/>
                <p:cNvSpPr txBox="1"/>
                <p:nvPr/>
              </p:nvSpPr>
              <p:spPr>
                <a:xfrm>
                  <a:off x="1866384" y="3133725"/>
                  <a:ext cx="1040538" cy="35242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800" b="1" kern="100" dirty="0">
                      <a:effectLst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信用卡扣款</a:t>
                  </a:r>
                  <a:endParaRPr lang="zh-TW" sz="18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文字方塊 25"/>
                <p:cNvSpPr txBox="1"/>
                <p:nvPr/>
              </p:nvSpPr>
              <p:spPr>
                <a:xfrm>
                  <a:off x="1160779" y="3138488"/>
                  <a:ext cx="552450" cy="35242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800" b="1" kern="100" dirty="0">
                      <a:effectLst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現金</a:t>
                  </a:r>
                  <a:endParaRPr lang="zh-TW" sz="18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0" name="直線單箭頭接點 9"/>
              <p:cNvCxnSpPr>
                <a:stCxn id="14" idx="2"/>
              </p:cNvCxnSpPr>
              <p:nvPr/>
            </p:nvCxnSpPr>
            <p:spPr>
              <a:xfrm>
                <a:off x="622857" y="3481387"/>
                <a:ext cx="743575" cy="4161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>
                <a:stCxn id="16" idx="2"/>
              </p:cNvCxnSpPr>
              <p:nvPr/>
            </p:nvCxnSpPr>
            <p:spPr>
              <a:xfrm>
                <a:off x="1437004" y="3490913"/>
                <a:ext cx="0" cy="4066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1" name="直線單箭頭接點 70"/>
          <p:cNvCxnSpPr>
            <a:stCxn id="15" idx="2"/>
          </p:cNvCxnSpPr>
          <p:nvPr/>
        </p:nvCxnSpPr>
        <p:spPr>
          <a:xfrm flipH="1">
            <a:off x="6747420" y="5186201"/>
            <a:ext cx="1263314" cy="54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創新商業經營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共享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39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7421" y="1536174"/>
            <a:ext cx="87891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UBER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認為自己是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zh-TW" sz="24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共享經濟為主要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2400" b="1" kern="100" dirty="0" smtClean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經營理念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，使用</a:t>
            </a:r>
            <a:r>
              <a:rPr lang="zh-TW" altLang="en-US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科技與大數據的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結合</a:t>
            </a:r>
            <a:r>
              <a:rPr lang="zh-TW" altLang="en-US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去</a:t>
            </a:r>
            <a:r>
              <a:rPr lang="zh-TW" altLang="zh-TW" sz="24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</a:t>
            </a:r>
            <a:r>
              <a:rPr lang="zh-TW" altLang="en-US" sz="24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活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動。</a:t>
            </a:r>
            <a:endParaRPr lang="en-US" altLang="zh-TW" sz="2400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2400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2400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高市交通</a:t>
            </a:r>
            <a:r>
              <a:rPr lang="zh-TW" altLang="zh-TW" sz="32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局</a:t>
            </a:r>
            <a:r>
              <a:rPr lang="zh-TW" altLang="en-US" sz="32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UBER</a:t>
            </a:r>
            <a:r>
              <a:rPr lang="zh-TW" altLang="en-US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的經營模式</a:t>
            </a:r>
            <a:r>
              <a:rPr lang="zh-TW" altLang="en-US" sz="2400" b="1" kern="100" dirty="0" smtClean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不是創新的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，本土車隊也</a:t>
            </a:r>
            <a:r>
              <a:rPr lang="zh-TW" altLang="en-US" sz="24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相同</a:t>
            </a:r>
            <a:r>
              <a:rPr lang="zh-TW" altLang="en-US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服務。</a:t>
            </a:r>
            <a:endParaRPr lang="en-US" altLang="zh-TW" sz="2400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24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車   隊：</a:t>
            </a:r>
            <a:r>
              <a:rPr lang="zh-TW" altLang="zh-TW" sz="2400" b="1" kern="100" dirty="0" smtClean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</a:t>
            </a:r>
            <a:r>
              <a:rPr lang="zh-TW" altLang="en-US" sz="2400" b="1" kern="100" dirty="0" smtClean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</a:t>
            </a:r>
            <a:r>
              <a:rPr lang="en-US" altLang="zh-TW" sz="2400" b="1" kern="100" dirty="0" smtClean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UBER</a:t>
            </a:r>
            <a:r>
              <a:rPr lang="zh-TW" altLang="en-US" sz="2400" b="1" kern="100" dirty="0" smtClean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運</a:t>
            </a:r>
            <a:r>
              <a:rPr lang="zh-TW" altLang="en-US" sz="2400" b="1" kern="100" dirty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</a:t>
            </a:r>
            <a:r>
              <a:rPr lang="zh-TW" altLang="zh-TW" sz="2400" b="1" kern="100" dirty="0" smtClean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共享經濟</a:t>
            </a:r>
            <a:r>
              <a:rPr lang="zh-TW" altLang="en-US" sz="24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從事商業活動</a:t>
            </a:r>
            <a:r>
              <a:rPr lang="zh-TW" altLang="zh-TW" sz="24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但</a:t>
            </a:r>
            <a:r>
              <a:rPr lang="zh-TW" altLang="en-US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是不</a:t>
            </a:r>
            <a:r>
              <a:rPr lang="zh-TW" altLang="en-US" sz="24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</a:t>
            </a:r>
            <a:r>
              <a:rPr lang="zh-TW" altLang="en-US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循法律規範來經營，並且不接受政府管轄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，和</a:t>
            </a:r>
            <a:r>
              <a:rPr lang="zh-TW" altLang="zh-TW" sz="24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車隊有著不平等的出發點</a:t>
            </a:r>
            <a:r>
              <a:rPr lang="zh-TW" altLang="zh-TW" sz="24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24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UBER</a:t>
            </a:r>
            <a:r>
              <a:rPr lang="zh-TW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在台灣面對的法律爭議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8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04721388"/>
              </p:ext>
            </p:extLst>
          </p:nvPr>
        </p:nvGraphicFramePr>
        <p:xfrm>
          <a:off x="1794823" y="1397000"/>
          <a:ext cx="73015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7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01979976"/>
              </p:ext>
            </p:extLst>
          </p:nvPr>
        </p:nvGraphicFramePr>
        <p:xfrm>
          <a:off x="2060813" y="1397000"/>
          <a:ext cx="69194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08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UBER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對台灣傳統</a:t>
            </a:r>
            <a:r>
              <a:rPr lang="zh-TW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計程車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衝擊以及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帶來</a:t>
            </a:r>
            <a:r>
              <a:rPr lang="zh-TW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23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207852006"/>
              </p:ext>
            </p:extLst>
          </p:nvPr>
        </p:nvGraphicFramePr>
        <p:xfrm>
          <a:off x="696037" y="1446666"/>
          <a:ext cx="7942996" cy="494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zh-TW" sz="7200" b="1" dirty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0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4875" y="583281"/>
            <a:ext cx="7334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預期政府可以</a:t>
            </a:r>
            <a:r>
              <a:rPr lang="zh-TW" altLang="zh-TW" sz="2800" b="1" dirty="0">
                <a:ln>
                  <a:solidFill>
                    <a:srgbClr val="FF0000"/>
                  </a:solidFill>
                </a:ln>
                <a:solidFill>
                  <a:srgbClr val="FFD900"/>
                </a:solidFill>
                <a:latin typeface="微軟正黑體" pitchFamily="34" charset="-120"/>
                <a:ea typeface="微軟正黑體" pitchFamily="34" charset="-120"/>
              </a:rPr>
              <a:t>專門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運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共享經濟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從事商業活動的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組織，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擬定</a:t>
            </a:r>
            <a:r>
              <a:rPr lang="zh-TW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法律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、設立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專責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單位。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內容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則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依照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行業別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去</a:t>
            </a:r>
            <a:r>
              <a:rPr lang="zh-TW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做不同規範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966385954"/>
              </p:ext>
            </p:extLst>
          </p:nvPr>
        </p:nvGraphicFramePr>
        <p:xfrm>
          <a:off x="1657350" y="2489200"/>
          <a:ext cx="5829300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17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079102"/>
              </p:ext>
            </p:extLst>
          </p:nvPr>
        </p:nvGraphicFramePr>
        <p:xfrm>
          <a:off x="388962" y="1149824"/>
          <a:ext cx="8366077" cy="532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0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550" y="2028617"/>
            <a:ext cx="7200900" cy="331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此一專題研究讓我們學習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到</a:t>
            </a:r>
            <a:endParaRPr lang="en-US" altLang="zh-TW" sz="3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lvl="3" indent="-285750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新興</a:t>
            </a:r>
            <a:r>
              <a:rPr lang="zh-TW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商業經營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概念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lvl="3" indent="-285750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共享</a:t>
            </a:r>
            <a:r>
              <a:rPr lang="zh-TW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經濟的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理念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lvl="3" indent="-285750"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運用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共享經濟從事商業活動所引申出的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法律</a:t>
            </a:r>
            <a:r>
              <a:rPr lang="zh-TW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爭議問題和傳統市場所接受到的問題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048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問題與解決方</a:t>
            </a:r>
            <a:r>
              <a:rPr lang="zh-TW" altLang="en-US" sz="7200" b="1" dirty="0">
                <a:latin typeface="微軟正黑體" pitchFamily="34" charset="-120"/>
                <a:ea typeface="微軟正黑體" pitchFamily="34" charset="-120"/>
              </a:rPr>
              <a:t>式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2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90599" y="582067"/>
            <a:ext cx="78581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１：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學習新的知識（共享經濟），周圍沒有專業學者可以解惑，無法辨別資訊的正確性？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5350" indent="-895350"/>
            <a:r>
              <a:rPr lang="en-US" altLang="zh-TW" sz="2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１：找尋更多</a:t>
            </a:r>
            <a:r>
              <a:rPr lang="zh-TW" altLang="en-US" sz="2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交叉</a:t>
            </a:r>
            <a:r>
              <a:rPr lang="zh-TW" altLang="en-US" sz="2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比對各個網站的資訊</a:t>
            </a:r>
            <a:r>
              <a:rPr lang="zh-TW" altLang="en-US" sz="2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，學習</a:t>
            </a:r>
            <a:r>
              <a:rPr lang="zh-TW" altLang="en-US" sz="2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到更正確的知識</a:t>
            </a:r>
            <a:endParaRPr lang="en-US" altLang="zh-TW" sz="2800" b="1" dirty="0" smtClean="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5350" indent="-895350"/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２：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UBER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方面的立場較難蒐集，沒有司機願意接受訪談怎麼辦？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5350" indent="-895350"/>
            <a:r>
              <a:rPr lang="en-US" altLang="zh-TW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２：查詢更大量的資訊，去分析</a:t>
            </a:r>
            <a:r>
              <a:rPr lang="en-US" altLang="zh-TW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UBER</a:t>
            </a:r>
            <a:r>
              <a:rPr lang="zh-TW" alt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的立場，放棄司機訪談，藉由資料及論文去加以了解</a:t>
            </a:r>
            <a:r>
              <a:rPr lang="en-US" altLang="zh-TW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UBER</a:t>
            </a:r>
            <a:r>
              <a:rPr lang="zh-TW" alt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的處境</a:t>
            </a:r>
          </a:p>
        </p:txBody>
      </p:sp>
    </p:spTree>
    <p:extLst>
      <p:ext uri="{BB962C8B-B14F-4D97-AF65-F5344CB8AC3E}">
        <p14:creationId xmlns:p14="http://schemas.microsoft.com/office/powerpoint/2010/main" val="3210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參考文獻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0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21" y="186282"/>
            <a:ext cx="8966579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UBER</a:t>
            </a:r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立場講述目前台灣對這類共享經濟跨境電商方面缺乏的法律及</a:t>
            </a:r>
            <a:r>
              <a:rPr lang="en-US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UBER</a:t>
            </a:r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立場自我定位</a:t>
            </a:r>
          </a:p>
          <a:p>
            <a:r>
              <a:rPr lang="en-US" altLang="zh-TW" sz="1800" u="sng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http://technews.tw/2016/07/18/uber-taiwan-2016/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全球共享經濟百大項目清單</a:t>
            </a:r>
            <a:r>
              <a:rPr lang="en-US" altLang="zh-TW" sz="1700" u="sng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http://www.winwinmedia.com.tw/%E5%85%A8%E7%90%83%E5%85%B1%E4%BA%AB%E7%B6%93%E6%BF%9F%E9%A0%85%E7%9B%AE%E6%B8%85%E5%96%AE</a:t>
            </a:r>
            <a:r>
              <a:rPr lang="en-US" altLang="zh-TW" sz="1800" u="sng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/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UBER</a:t>
            </a:r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維基百科</a:t>
            </a:r>
          </a:p>
          <a:p>
            <a:r>
              <a:rPr lang="en-US" altLang="zh-TW" sz="1800" u="sng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https://zh.wikipedia.org/zh-tw/%E5%84%AA%E6%AD%A5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共享經濟的定義及分析</a:t>
            </a:r>
            <a:r>
              <a:rPr lang="en-US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UBER</a:t>
            </a:r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不符合的地方</a:t>
            </a:r>
            <a:r>
              <a:rPr lang="en-US" altLang="zh-TW" sz="1800" u="sng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6"/>
              </a:rPr>
              <a:t>http://udn.com/news/story/7338/1847301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關於共享經濟，三方不同的立場及看法</a:t>
            </a:r>
            <a:r>
              <a:rPr lang="en-US" altLang="zh-TW" sz="1800" u="sng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http://www.bnext.com.tw/article/view/id/37211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經濟／打造共享經濟 先跳脫</a:t>
            </a:r>
            <a:r>
              <a:rPr lang="en-US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Uber</a:t>
            </a:r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迷思</a:t>
            </a:r>
          </a:p>
          <a:p>
            <a:r>
              <a:rPr lang="en-US" altLang="zh-TW" sz="1800" u="sng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https://udn.com/news/story/7338/1847301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經營模式 </a:t>
            </a:r>
            <a:r>
              <a:rPr lang="en-US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MBA</a:t>
            </a:r>
            <a:r>
              <a:rPr lang="zh-TW" altLang="zh-TW" sz="1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智庫百科</a:t>
            </a:r>
          </a:p>
          <a:p>
            <a:r>
              <a:rPr lang="en-US" altLang="zh-TW" sz="1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9"/>
              </a:rPr>
              <a:t>http://wiki.mbalib.com/zh-tw/%E7%BB%8F%E8%90%A5%E6%A8%A1%E5%BC%8F</a:t>
            </a: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8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080131099"/>
              </p:ext>
            </p:extLst>
          </p:nvPr>
        </p:nvGraphicFramePr>
        <p:xfrm>
          <a:off x="689212" y="863221"/>
          <a:ext cx="7765577" cy="513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85925" y="2905125"/>
            <a:ext cx="577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謝謝聆聽</a:t>
            </a:r>
            <a:endParaRPr lang="zh-TW" altLang="en-US" sz="7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84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774150" y="2812951"/>
            <a:ext cx="759569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7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en" sz="7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3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252797"/>
              </p:ext>
            </p:extLst>
          </p:nvPr>
        </p:nvGraphicFramePr>
        <p:xfrm>
          <a:off x="0" y="1217178"/>
          <a:ext cx="9144000" cy="525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1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774150" y="2812951"/>
            <a:ext cx="759569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7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研究流程</a:t>
            </a:r>
            <a:endParaRPr lang="en" sz="7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34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489857166"/>
              </p:ext>
            </p:extLst>
          </p:nvPr>
        </p:nvGraphicFramePr>
        <p:xfrm>
          <a:off x="1162050" y="1833732"/>
          <a:ext cx="76475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77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7295" y="2812951"/>
            <a:ext cx="9089409" cy="123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研究方法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774150" y="4976747"/>
            <a:ext cx="7595699" cy="10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4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43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703690"/>
              </p:ext>
            </p:extLst>
          </p:nvPr>
        </p:nvGraphicFramePr>
        <p:xfrm>
          <a:off x="122830" y="1344309"/>
          <a:ext cx="8898340" cy="466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7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855</Words>
  <Application>Microsoft Office PowerPoint</Application>
  <PresentationFormat>如螢幕大小 (4:3)</PresentationFormat>
  <Paragraphs>165</Paragraphs>
  <Slides>37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Arial</vt:lpstr>
      <vt:lpstr>新細明體</vt:lpstr>
      <vt:lpstr>微軟正黑體</vt:lpstr>
      <vt:lpstr>Playfair Display</vt:lpstr>
      <vt:lpstr>Droid Sans</vt:lpstr>
      <vt:lpstr>Times New Roman</vt:lpstr>
      <vt:lpstr>Wingdings</vt:lpstr>
      <vt:lpstr>Prospero template</vt:lpstr>
      <vt:lpstr>走，共享經濟行不行？  以UBER為例</vt:lpstr>
      <vt:lpstr>研究背景</vt:lpstr>
      <vt:lpstr>PowerPoint 簡報</vt:lpstr>
      <vt:lpstr>研究目的</vt:lpstr>
      <vt:lpstr>PowerPoint 簡報</vt:lpstr>
      <vt:lpstr>研究流程</vt:lpstr>
      <vt:lpstr>PowerPoint 簡報</vt:lpstr>
      <vt:lpstr>研究方法</vt:lpstr>
      <vt:lpstr>PowerPoint 簡報</vt:lpstr>
      <vt:lpstr>共享經濟運用範圍</vt:lpstr>
      <vt:lpstr>PowerPoint 簡報</vt:lpstr>
      <vt:lpstr>共享經濟商業經營模式</vt:lpstr>
      <vt:lpstr>PowerPoint 簡報</vt:lpstr>
      <vt:lpstr>訪談結果彙整</vt:lpstr>
      <vt:lpstr>一、個案公司背景</vt:lpstr>
      <vt:lpstr>PowerPoint 簡報</vt:lpstr>
      <vt:lpstr>PowerPoint 簡報</vt:lpstr>
      <vt:lpstr>二、個案服務流程</vt:lpstr>
      <vt:lpstr>PowerPoint 簡報</vt:lpstr>
      <vt:lpstr>PowerPoint 簡報</vt:lpstr>
      <vt:lpstr>創新商業經營模式  共享經濟</vt:lpstr>
      <vt:lpstr>PowerPoint 簡報</vt:lpstr>
      <vt:lpstr>UBER在台灣面對的法律爭議</vt:lpstr>
      <vt:lpstr>PowerPoint 簡報</vt:lpstr>
      <vt:lpstr>PowerPoint 簡報</vt:lpstr>
      <vt:lpstr>UBER對台灣傳統計程車 市場的衝擊以及帶來的影響</vt:lpstr>
      <vt:lpstr>PowerPoint 簡報</vt:lpstr>
      <vt:lpstr>未來展望</vt:lpstr>
      <vt:lpstr>PowerPoint 簡報</vt:lpstr>
      <vt:lpstr>結論</vt:lpstr>
      <vt:lpstr>PowerPoint 簡報</vt:lpstr>
      <vt:lpstr>問題與解決方式</vt:lpstr>
      <vt:lpstr>PowerPoint 簡報</vt:lpstr>
      <vt:lpstr>參考文獻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走，共享經濟行不行？ 以UBER為例</dc:title>
  <dc:creator>ASUS</dc:creator>
  <cp:lastModifiedBy>user</cp:lastModifiedBy>
  <cp:revision>86</cp:revision>
  <dcterms:modified xsi:type="dcterms:W3CDTF">2017-05-15T03:30:15Z</dcterms:modified>
</cp:coreProperties>
</file>