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56" r:id="rId2"/>
    <p:sldId id="306" r:id="rId3"/>
    <p:sldId id="346" r:id="rId4"/>
    <p:sldId id="337" r:id="rId5"/>
    <p:sldId id="260" r:id="rId6"/>
    <p:sldId id="295" r:id="rId7"/>
    <p:sldId id="333" r:id="rId8"/>
    <p:sldId id="334" r:id="rId9"/>
    <p:sldId id="338" r:id="rId10"/>
    <p:sldId id="330" r:id="rId11"/>
    <p:sldId id="262" r:id="rId12"/>
    <p:sldId id="297" r:id="rId13"/>
    <p:sldId id="308" r:id="rId14"/>
    <p:sldId id="309" r:id="rId15"/>
    <p:sldId id="312" r:id="rId16"/>
    <p:sldId id="314" r:id="rId17"/>
    <p:sldId id="318" r:id="rId18"/>
    <p:sldId id="332" r:id="rId19"/>
    <p:sldId id="343" r:id="rId20"/>
    <p:sldId id="340" r:id="rId21"/>
    <p:sldId id="342" r:id="rId22"/>
    <p:sldId id="341" r:id="rId23"/>
    <p:sldId id="339" r:id="rId24"/>
    <p:sldId id="345" r:id="rId25"/>
    <p:sldId id="326" r:id="rId26"/>
    <p:sldId id="294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BA06"/>
    <a:srgbClr val="F6C700"/>
    <a:srgbClr val="FFCC00"/>
    <a:srgbClr val="FF3300"/>
    <a:srgbClr val="3399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269D01E-BC32-4049-B463-5C60D7B0CCD2}" styleName="佈景主題樣式 2 - 輔色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20" autoAdjust="0"/>
    <p:restoredTop sz="99561" autoAdjust="0"/>
  </p:normalViewPr>
  <p:slideViewPr>
    <p:cSldViewPr>
      <p:cViewPr>
        <p:scale>
          <a:sx n="75" d="100"/>
          <a:sy n="75" d="100"/>
        </p:scale>
        <p:origin x="-1032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image" Target="../media/image54.jpg"/></Relationships>
</file>

<file path=ppt/diagrams/_rels/data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0.jpeg"/><Relationship Id="rId1" Type="http://schemas.openxmlformats.org/officeDocument/2006/relationships/image" Target="../media/image59.jpeg"/><Relationship Id="rId6" Type="http://schemas.microsoft.com/office/2007/relationships/hdphoto" Target="../media/hdphoto4.wdp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image" Target="../media/image54.jpg"/></Relationships>
</file>

<file path=ppt/diagrams/_rels/drawing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0.jpeg"/><Relationship Id="rId1" Type="http://schemas.openxmlformats.org/officeDocument/2006/relationships/image" Target="../media/image59.jpeg"/><Relationship Id="rId6" Type="http://schemas.microsoft.com/office/2007/relationships/hdphoto" Target="../media/hdphoto4.wdp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751DC8-A957-44F0-97D9-8847EE7D4F7C}" type="doc">
      <dgm:prSet loTypeId="urn:microsoft.com/office/officeart/2005/8/layout/hProcess9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4C1C64D7-3937-4B85-B1E3-856D405779B1}">
      <dgm:prSet phldrT="[文字]" custT="1"/>
      <dgm:spPr/>
      <dgm:t>
        <a:bodyPr vert="horz">
          <a:sp3d extrusionH="57150">
            <a:bevelT h="25400" prst="softRound"/>
          </a:sp3d>
        </a:bodyPr>
        <a:lstStyle/>
        <a:p>
          <a:r>
            <a:rPr lang="zh-TW" altLang="en-US" sz="3000" b="1" dirty="0" smtClean="0">
              <a:ln w="2540">
                <a:noFill/>
              </a:ln>
              <a:solidFill>
                <a:schemeClr val="bg1"/>
              </a:solidFill>
            </a:rPr>
            <a:t>研究動機</a:t>
          </a:r>
          <a:endParaRPr lang="zh-TW" altLang="en-US" sz="3000" b="1" dirty="0">
            <a:ln w="2540">
              <a:noFill/>
            </a:ln>
            <a:solidFill>
              <a:schemeClr val="bg1"/>
            </a:solidFill>
          </a:endParaRPr>
        </a:p>
      </dgm:t>
    </dgm:pt>
    <dgm:pt modelId="{6524E98C-23EC-4A17-9506-B1F18252F81A}" type="parTrans" cxnId="{74AE8573-450A-4E5A-AD60-D21099B5823D}">
      <dgm:prSet/>
      <dgm:spPr/>
      <dgm:t>
        <a:bodyPr/>
        <a:lstStyle/>
        <a:p>
          <a:endParaRPr lang="zh-TW" altLang="en-US" sz="3000" b="1">
            <a:ln w="2540">
              <a:noFill/>
            </a:ln>
            <a:solidFill>
              <a:schemeClr val="bg1"/>
            </a:solidFill>
          </a:endParaRPr>
        </a:p>
      </dgm:t>
    </dgm:pt>
    <dgm:pt modelId="{B9FE8B89-94ED-4EDB-8288-2FF9EDF0BF15}" type="sibTrans" cxnId="{74AE8573-450A-4E5A-AD60-D21099B5823D}">
      <dgm:prSet/>
      <dgm:spPr/>
      <dgm:t>
        <a:bodyPr/>
        <a:lstStyle/>
        <a:p>
          <a:endParaRPr lang="zh-TW" altLang="en-US" sz="3000" b="1">
            <a:ln w="2540">
              <a:noFill/>
            </a:ln>
            <a:solidFill>
              <a:schemeClr val="bg1"/>
            </a:solidFill>
          </a:endParaRPr>
        </a:p>
      </dgm:t>
    </dgm:pt>
    <dgm:pt modelId="{DE282141-1954-43C5-B93E-303055B3C781}">
      <dgm:prSet phldrT="[文字]" custT="1"/>
      <dgm:spPr/>
      <dgm:t>
        <a:bodyPr vert="horz">
          <a:sp3d extrusionH="57150">
            <a:bevelT h="25400" prst="softRound"/>
          </a:sp3d>
        </a:bodyPr>
        <a:lstStyle/>
        <a:p>
          <a:r>
            <a:rPr lang="zh-TW" altLang="en-US" sz="3000" b="1" dirty="0" smtClean="0">
              <a:ln w="2540">
                <a:noFill/>
              </a:ln>
              <a:solidFill>
                <a:schemeClr val="bg1"/>
              </a:solidFill>
            </a:rPr>
            <a:t>研究目的</a:t>
          </a:r>
          <a:endParaRPr lang="zh-TW" altLang="en-US" sz="3000" b="1" dirty="0">
            <a:ln w="2540">
              <a:noFill/>
            </a:ln>
            <a:solidFill>
              <a:schemeClr val="bg1"/>
            </a:solidFill>
          </a:endParaRPr>
        </a:p>
      </dgm:t>
    </dgm:pt>
    <dgm:pt modelId="{655180A7-6086-4E6E-92B1-470856A56662}" type="parTrans" cxnId="{9ADBEBB4-209E-4472-B4EF-0F4413E57C22}">
      <dgm:prSet/>
      <dgm:spPr/>
      <dgm:t>
        <a:bodyPr/>
        <a:lstStyle/>
        <a:p>
          <a:endParaRPr lang="zh-TW" altLang="en-US" sz="3000" b="1">
            <a:ln w="2540">
              <a:noFill/>
            </a:ln>
            <a:solidFill>
              <a:schemeClr val="bg1"/>
            </a:solidFill>
          </a:endParaRPr>
        </a:p>
      </dgm:t>
    </dgm:pt>
    <dgm:pt modelId="{F72ACC92-2F2C-4D18-8A45-96398C25ADD3}" type="sibTrans" cxnId="{9ADBEBB4-209E-4472-B4EF-0F4413E57C22}">
      <dgm:prSet/>
      <dgm:spPr/>
      <dgm:t>
        <a:bodyPr/>
        <a:lstStyle/>
        <a:p>
          <a:endParaRPr lang="zh-TW" altLang="en-US" sz="3000" b="1">
            <a:ln w="2540">
              <a:noFill/>
            </a:ln>
            <a:solidFill>
              <a:schemeClr val="bg1"/>
            </a:solidFill>
          </a:endParaRPr>
        </a:p>
      </dgm:t>
    </dgm:pt>
    <dgm:pt modelId="{CA23C012-8E7F-4B39-B378-93FEA812A88B}">
      <dgm:prSet phldrT="[文字]" custT="1"/>
      <dgm:spPr/>
      <dgm:t>
        <a:bodyPr vert="horz">
          <a:sp3d extrusionH="57150">
            <a:bevelT h="25400" prst="softRound"/>
          </a:sp3d>
        </a:bodyPr>
        <a:lstStyle/>
        <a:p>
          <a:r>
            <a:rPr lang="zh-TW" altLang="en-US" sz="3000" b="1" dirty="0" smtClean="0">
              <a:ln w="2540">
                <a:noFill/>
              </a:ln>
              <a:solidFill>
                <a:schemeClr val="bg1"/>
              </a:solidFill>
            </a:rPr>
            <a:t>研究流程</a:t>
          </a:r>
          <a:endParaRPr lang="zh-TW" altLang="en-US" sz="3000" b="1" dirty="0">
            <a:ln w="2540">
              <a:noFill/>
            </a:ln>
            <a:solidFill>
              <a:schemeClr val="bg1"/>
            </a:solidFill>
          </a:endParaRPr>
        </a:p>
      </dgm:t>
    </dgm:pt>
    <dgm:pt modelId="{FE73F034-8081-4B3C-BBB4-2E36D24A5AAF}" type="parTrans" cxnId="{2CA15876-F657-415E-AA5E-0CE1D83CFF62}">
      <dgm:prSet/>
      <dgm:spPr/>
      <dgm:t>
        <a:bodyPr/>
        <a:lstStyle/>
        <a:p>
          <a:endParaRPr lang="zh-TW" altLang="en-US" sz="3000" b="1">
            <a:ln w="2540">
              <a:noFill/>
            </a:ln>
            <a:solidFill>
              <a:schemeClr val="bg1"/>
            </a:solidFill>
          </a:endParaRPr>
        </a:p>
      </dgm:t>
    </dgm:pt>
    <dgm:pt modelId="{644869C2-3E7A-4EA5-BD8F-C510FF12A3A9}" type="sibTrans" cxnId="{2CA15876-F657-415E-AA5E-0CE1D83CFF62}">
      <dgm:prSet/>
      <dgm:spPr/>
      <dgm:t>
        <a:bodyPr/>
        <a:lstStyle/>
        <a:p>
          <a:endParaRPr lang="zh-TW" altLang="en-US" sz="3000" b="1">
            <a:ln w="2540">
              <a:noFill/>
            </a:ln>
            <a:solidFill>
              <a:schemeClr val="bg1"/>
            </a:solidFill>
          </a:endParaRPr>
        </a:p>
      </dgm:t>
    </dgm:pt>
    <dgm:pt modelId="{A9B8DBC1-79BE-427F-8610-C9866F483D5D}">
      <dgm:prSet custT="1"/>
      <dgm:spPr/>
      <dgm:t>
        <a:bodyPr vert="horz">
          <a:sp3d extrusionH="57150">
            <a:bevelT h="25400" prst="softRound"/>
          </a:sp3d>
        </a:bodyPr>
        <a:lstStyle/>
        <a:p>
          <a:r>
            <a:rPr lang="zh-TW" altLang="en-US" sz="3000" b="1" dirty="0" smtClean="0">
              <a:ln w="2540">
                <a:noFill/>
              </a:ln>
              <a:solidFill>
                <a:schemeClr val="bg1"/>
              </a:solidFill>
            </a:rPr>
            <a:t>ＡＰＰ實機介面</a:t>
          </a:r>
          <a:endParaRPr lang="zh-TW" altLang="en-US" sz="3000" b="1" dirty="0">
            <a:ln w="2540">
              <a:noFill/>
            </a:ln>
            <a:solidFill>
              <a:schemeClr val="bg1"/>
            </a:solidFill>
          </a:endParaRPr>
        </a:p>
      </dgm:t>
    </dgm:pt>
    <dgm:pt modelId="{B511474B-EEF4-448F-8DCE-0B6029AEB445}" type="parTrans" cxnId="{ED65E4D9-DF80-49A1-827F-C47C01C44253}">
      <dgm:prSet/>
      <dgm:spPr/>
      <dgm:t>
        <a:bodyPr/>
        <a:lstStyle/>
        <a:p>
          <a:endParaRPr lang="zh-TW" altLang="en-US" sz="3000" b="1">
            <a:ln w="2540">
              <a:noFill/>
            </a:ln>
            <a:solidFill>
              <a:schemeClr val="bg1"/>
            </a:solidFill>
          </a:endParaRPr>
        </a:p>
      </dgm:t>
    </dgm:pt>
    <dgm:pt modelId="{0E19B038-89FC-42D5-BF78-B9C12C7BAD00}" type="sibTrans" cxnId="{ED65E4D9-DF80-49A1-827F-C47C01C44253}">
      <dgm:prSet/>
      <dgm:spPr/>
      <dgm:t>
        <a:bodyPr/>
        <a:lstStyle/>
        <a:p>
          <a:endParaRPr lang="zh-TW" altLang="en-US" sz="3000" b="1">
            <a:ln w="2540">
              <a:noFill/>
            </a:ln>
            <a:solidFill>
              <a:schemeClr val="bg1"/>
            </a:solidFill>
          </a:endParaRPr>
        </a:p>
      </dgm:t>
    </dgm:pt>
    <dgm:pt modelId="{5B684722-4EED-4739-8080-3401BE4712A7}">
      <dgm:prSet custT="1"/>
      <dgm:spPr/>
      <dgm:t>
        <a:bodyPr vert="horz">
          <a:sp3d extrusionH="57150">
            <a:bevelT h="25400" prst="softRound"/>
          </a:sp3d>
        </a:bodyPr>
        <a:lstStyle/>
        <a:p>
          <a:r>
            <a:rPr lang="zh-TW" altLang="en-US" sz="3000" b="1" dirty="0" smtClean="0">
              <a:ln w="2540">
                <a:noFill/>
              </a:ln>
              <a:solidFill>
                <a:schemeClr val="bg1"/>
              </a:solidFill>
            </a:rPr>
            <a:t>問卷分析</a:t>
          </a:r>
          <a:endParaRPr lang="zh-TW" altLang="en-US" sz="3000" b="1" dirty="0">
            <a:ln w="2540">
              <a:noFill/>
            </a:ln>
            <a:solidFill>
              <a:schemeClr val="bg1"/>
            </a:solidFill>
          </a:endParaRPr>
        </a:p>
      </dgm:t>
    </dgm:pt>
    <dgm:pt modelId="{643AE9A3-E14F-4760-88BF-3ED2661D3334}" type="parTrans" cxnId="{E12B9DE7-B719-47F6-AAAA-B173E8B7954E}">
      <dgm:prSet/>
      <dgm:spPr/>
      <dgm:t>
        <a:bodyPr/>
        <a:lstStyle/>
        <a:p>
          <a:endParaRPr lang="zh-TW" altLang="en-US" sz="3000" b="1">
            <a:ln w="2540">
              <a:noFill/>
            </a:ln>
            <a:solidFill>
              <a:schemeClr val="bg1"/>
            </a:solidFill>
          </a:endParaRPr>
        </a:p>
      </dgm:t>
    </dgm:pt>
    <dgm:pt modelId="{402B4821-BE28-42D6-BF59-0BD0C90D9E12}" type="sibTrans" cxnId="{E12B9DE7-B719-47F6-AAAA-B173E8B7954E}">
      <dgm:prSet/>
      <dgm:spPr/>
      <dgm:t>
        <a:bodyPr/>
        <a:lstStyle/>
        <a:p>
          <a:endParaRPr lang="zh-TW" altLang="en-US" sz="3000" b="1">
            <a:ln w="2540">
              <a:noFill/>
            </a:ln>
            <a:solidFill>
              <a:schemeClr val="bg1"/>
            </a:solidFill>
          </a:endParaRPr>
        </a:p>
      </dgm:t>
    </dgm:pt>
    <dgm:pt modelId="{862FC798-75D3-473E-A0D9-BF1C69D7FF9F}">
      <dgm:prSet custT="1"/>
      <dgm:spPr/>
      <dgm:t>
        <a:bodyPr vert="horz">
          <a:sp3d extrusionH="57150">
            <a:bevelT h="25400" prst="softRound"/>
          </a:sp3d>
        </a:bodyPr>
        <a:lstStyle/>
        <a:p>
          <a:r>
            <a:rPr lang="zh-TW" altLang="en-US" sz="3000" b="1" dirty="0" smtClean="0">
              <a:ln w="2540">
                <a:noFill/>
              </a:ln>
              <a:solidFill>
                <a:schemeClr val="bg1"/>
              </a:solidFill>
            </a:rPr>
            <a:t>文獻探討</a:t>
          </a:r>
          <a:endParaRPr lang="zh-TW" altLang="en-US" sz="3000" b="1" dirty="0">
            <a:ln w="2540">
              <a:noFill/>
            </a:ln>
            <a:solidFill>
              <a:schemeClr val="bg1"/>
            </a:solidFill>
          </a:endParaRPr>
        </a:p>
      </dgm:t>
    </dgm:pt>
    <dgm:pt modelId="{FA26B271-0B0F-4E8D-A8F1-D60D3F7CE89F}" type="parTrans" cxnId="{1F5D7D37-C971-47F9-9CF5-F890979DC389}">
      <dgm:prSet/>
      <dgm:spPr/>
      <dgm:t>
        <a:bodyPr/>
        <a:lstStyle/>
        <a:p>
          <a:endParaRPr lang="zh-TW" altLang="en-US" sz="3000" b="1">
            <a:ln w="2540">
              <a:noFill/>
            </a:ln>
            <a:solidFill>
              <a:schemeClr val="bg1"/>
            </a:solidFill>
          </a:endParaRPr>
        </a:p>
      </dgm:t>
    </dgm:pt>
    <dgm:pt modelId="{3DA57762-0C07-4A4A-9212-81AAF32CFC7D}" type="sibTrans" cxnId="{1F5D7D37-C971-47F9-9CF5-F890979DC389}">
      <dgm:prSet/>
      <dgm:spPr/>
      <dgm:t>
        <a:bodyPr/>
        <a:lstStyle/>
        <a:p>
          <a:endParaRPr lang="zh-TW" altLang="en-US" sz="3000" b="1">
            <a:ln w="2540">
              <a:noFill/>
            </a:ln>
            <a:solidFill>
              <a:schemeClr val="bg1"/>
            </a:solidFill>
          </a:endParaRPr>
        </a:p>
      </dgm:t>
    </dgm:pt>
    <dgm:pt modelId="{3434A0B3-DF2B-435E-9998-CFB77EC99A5B}">
      <dgm:prSet custT="1"/>
      <dgm:spPr/>
      <dgm:t>
        <a:bodyPr vert="horz">
          <a:sp3d extrusionH="57150">
            <a:bevelT h="25400" prst="softRound"/>
          </a:sp3d>
        </a:bodyPr>
        <a:lstStyle/>
        <a:p>
          <a:r>
            <a:rPr lang="zh-TW" altLang="en-US" sz="3000" b="1" dirty="0" smtClean="0">
              <a:ln w="2540">
                <a:noFill/>
              </a:ln>
              <a:solidFill>
                <a:schemeClr val="bg1"/>
              </a:solidFill>
            </a:rPr>
            <a:t>研究方法</a:t>
          </a:r>
          <a:endParaRPr lang="zh-TW" altLang="en-US" sz="3000" b="1" dirty="0">
            <a:ln w="2540">
              <a:noFill/>
            </a:ln>
            <a:solidFill>
              <a:schemeClr val="bg1"/>
            </a:solidFill>
          </a:endParaRPr>
        </a:p>
      </dgm:t>
    </dgm:pt>
    <dgm:pt modelId="{ED4B44B3-940A-43CB-B7D9-502CE3E90A40}" type="parTrans" cxnId="{C757F572-43DC-4C32-8E17-067CAA348854}">
      <dgm:prSet/>
      <dgm:spPr/>
      <dgm:t>
        <a:bodyPr/>
        <a:lstStyle/>
        <a:p>
          <a:endParaRPr lang="zh-TW" altLang="en-US" sz="3000" b="1">
            <a:ln w="2540">
              <a:noFill/>
            </a:ln>
            <a:solidFill>
              <a:schemeClr val="bg1"/>
            </a:solidFill>
          </a:endParaRPr>
        </a:p>
      </dgm:t>
    </dgm:pt>
    <dgm:pt modelId="{37EF0132-4CE8-4E57-AF1B-B306CA240C12}" type="sibTrans" cxnId="{C757F572-43DC-4C32-8E17-067CAA348854}">
      <dgm:prSet/>
      <dgm:spPr/>
      <dgm:t>
        <a:bodyPr/>
        <a:lstStyle/>
        <a:p>
          <a:endParaRPr lang="zh-TW" altLang="en-US" sz="3000" b="1">
            <a:ln w="2540">
              <a:noFill/>
            </a:ln>
            <a:solidFill>
              <a:schemeClr val="bg1"/>
            </a:solidFill>
          </a:endParaRPr>
        </a:p>
      </dgm:t>
    </dgm:pt>
    <dgm:pt modelId="{EEDE9D6C-B62C-4AEC-A065-5517FAA4EF65}">
      <dgm:prSet custT="1"/>
      <dgm:spPr/>
      <dgm:t>
        <a:bodyPr vert="horz">
          <a:sp3d extrusionH="57150">
            <a:bevelT h="25400" prst="softRound"/>
          </a:sp3d>
        </a:bodyPr>
        <a:lstStyle/>
        <a:p>
          <a:r>
            <a:rPr lang="zh-TW" altLang="en-US" sz="3000" b="1" dirty="0" smtClean="0">
              <a:ln w="2540">
                <a:noFill/>
              </a:ln>
              <a:solidFill>
                <a:schemeClr val="bg1"/>
              </a:solidFill>
            </a:rPr>
            <a:t>遭遇困難與處理</a:t>
          </a:r>
          <a:endParaRPr lang="zh-TW" altLang="en-US" sz="3000" b="1" dirty="0">
            <a:ln w="2540">
              <a:noFill/>
            </a:ln>
            <a:solidFill>
              <a:schemeClr val="bg1"/>
            </a:solidFill>
          </a:endParaRPr>
        </a:p>
      </dgm:t>
    </dgm:pt>
    <dgm:pt modelId="{92AA6553-F723-4B63-B3CC-ADADB83E4222}" type="parTrans" cxnId="{393AACD1-1F1F-4BC1-AABF-E2B4C2BCD764}">
      <dgm:prSet/>
      <dgm:spPr/>
      <dgm:t>
        <a:bodyPr/>
        <a:lstStyle/>
        <a:p>
          <a:endParaRPr lang="zh-TW" altLang="en-US" sz="3000" b="1">
            <a:ln w="2540">
              <a:noFill/>
            </a:ln>
            <a:solidFill>
              <a:schemeClr val="bg1"/>
            </a:solidFill>
          </a:endParaRPr>
        </a:p>
      </dgm:t>
    </dgm:pt>
    <dgm:pt modelId="{BC4D5996-BDC5-4683-90AB-D11C16F33317}" type="sibTrans" cxnId="{393AACD1-1F1F-4BC1-AABF-E2B4C2BCD764}">
      <dgm:prSet/>
      <dgm:spPr/>
      <dgm:t>
        <a:bodyPr/>
        <a:lstStyle/>
        <a:p>
          <a:endParaRPr lang="zh-TW" altLang="en-US" sz="3000" b="1">
            <a:ln w="2540">
              <a:noFill/>
            </a:ln>
            <a:solidFill>
              <a:schemeClr val="bg1"/>
            </a:solidFill>
          </a:endParaRPr>
        </a:p>
      </dgm:t>
    </dgm:pt>
    <dgm:pt modelId="{9B94D99E-58C7-4C76-A863-153E0680E485}">
      <dgm:prSet custT="1"/>
      <dgm:spPr/>
      <dgm:t>
        <a:bodyPr vert="horz">
          <a:sp3d extrusionH="57150">
            <a:bevelT h="25400" prst="softRound"/>
          </a:sp3d>
        </a:bodyPr>
        <a:lstStyle/>
        <a:p>
          <a:r>
            <a:rPr lang="zh-TW" altLang="en-US" sz="3000" b="1" dirty="0" smtClean="0">
              <a:ln w="2540">
                <a:noFill/>
              </a:ln>
              <a:solidFill>
                <a:schemeClr val="bg1"/>
              </a:solidFill>
            </a:rPr>
            <a:t>結論與建議</a:t>
          </a:r>
          <a:endParaRPr lang="zh-TW" altLang="en-US" sz="3000" b="1" dirty="0">
            <a:ln w="2540">
              <a:noFill/>
            </a:ln>
            <a:solidFill>
              <a:schemeClr val="bg1"/>
            </a:solidFill>
          </a:endParaRPr>
        </a:p>
      </dgm:t>
    </dgm:pt>
    <dgm:pt modelId="{39681CAB-56A0-4592-9224-D73C36546FE4}" type="parTrans" cxnId="{A6E4D81D-E190-4E2C-B1D6-AB1696E9F5FF}">
      <dgm:prSet/>
      <dgm:spPr/>
      <dgm:t>
        <a:bodyPr/>
        <a:lstStyle/>
        <a:p>
          <a:endParaRPr lang="zh-TW" altLang="en-US" b="1">
            <a:ln w="2540">
              <a:noFill/>
            </a:ln>
            <a:solidFill>
              <a:schemeClr val="bg1"/>
            </a:solidFill>
          </a:endParaRPr>
        </a:p>
      </dgm:t>
    </dgm:pt>
    <dgm:pt modelId="{101AEFD2-7935-46B6-A0C3-72CB7CDF0849}" type="sibTrans" cxnId="{A6E4D81D-E190-4E2C-B1D6-AB1696E9F5FF}">
      <dgm:prSet/>
      <dgm:spPr/>
      <dgm:t>
        <a:bodyPr/>
        <a:lstStyle/>
        <a:p>
          <a:endParaRPr lang="zh-TW" altLang="en-US" b="1">
            <a:ln w="2540">
              <a:noFill/>
            </a:ln>
            <a:solidFill>
              <a:schemeClr val="bg1"/>
            </a:solidFill>
          </a:endParaRPr>
        </a:p>
      </dgm:t>
    </dgm:pt>
    <dgm:pt modelId="{0C914967-E329-43A6-B70A-3DD19B322626}">
      <dgm:prSet custT="1"/>
      <dgm:spPr/>
      <dgm:t>
        <a:bodyPr vert="horz">
          <a:sp3d extrusionH="57150">
            <a:bevelT h="25400" prst="softRound"/>
          </a:sp3d>
        </a:bodyPr>
        <a:lstStyle/>
        <a:p>
          <a:r>
            <a:rPr lang="zh-TW" altLang="en-US" sz="3000" b="1" dirty="0" smtClean="0">
              <a:ln w="2540">
                <a:noFill/>
              </a:ln>
              <a:solidFill>
                <a:schemeClr val="bg1"/>
              </a:solidFill>
            </a:rPr>
            <a:t>工作分配及感想</a:t>
          </a:r>
          <a:endParaRPr lang="zh-TW" altLang="en-US" sz="3000" b="1" dirty="0">
            <a:ln w="2540">
              <a:noFill/>
            </a:ln>
            <a:solidFill>
              <a:schemeClr val="bg1"/>
            </a:solidFill>
          </a:endParaRPr>
        </a:p>
      </dgm:t>
    </dgm:pt>
    <dgm:pt modelId="{F2463A6E-E418-4F49-A2AF-1337BDB319F5}" type="parTrans" cxnId="{CDA51BAC-CB57-49F9-9938-7426DBB0BAD8}">
      <dgm:prSet/>
      <dgm:spPr/>
      <dgm:t>
        <a:bodyPr/>
        <a:lstStyle/>
        <a:p>
          <a:endParaRPr lang="zh-TW" altLang="en-US"/>
        </a:p>
      </dgm:t>
    </dgm:pt>
    <dgm:pt modelId="{6F9B843D-8825-4403-9463-4DB2F1F63134}" type="sibTrans" cxnId="{CDA51BAC-CB57-49F9-9938-7426DBB0BAD8}">
      <dgm:prSet/>
      <dgm:spPr/>
      <dgm:t>
        <a:bodyPr/>
        <a:lstStyle/>
        <a:p>
          <a:endParaRPr lang="zh-TW" altLang="en-US"/>
        </a:p>
      </dgm:t>
    </dgm:pt>
    <dgm:pt modelId="{F886F5C8-192F-46B8-8333-6CD7E4FF8427}">
      <dgm:prSet custT="1"/>
      <dgm:spPr/>
      <dgm:t>
        <a:bodyPr vert="horz">
          <a:sp3d extrusionH="57150">
            <a:bevelT h="25400" prst="softRound"/>
          </a:sp3d>
        </a:bodyPr>
        <a:lstStyle/>
        <a:p>
          <a:r>
            <a:rPr lang="zh-TW" altLang="en-US" sz="3000" b="1" dirty="0" smtClean="0"/>
            <a:t>研究背景</a:t>
          </a:r>
          <a:endParaRPr lang="en-US" altLang="zh-TW" sz="3000" b="1" dirty="0" smtClean="0">
            <a:ln w="2540">
              <a:noFill/>
            </a:ln>
            <a:solidFill>
              <a:schemeClr val="bg1"/>
            </a:solidFill>
          </a:endParaRPr>
        </a:p>
      </dgm:t>
    </dgm:pt>
    <dgm:pt modelId="{3DD98933-048D-476D-86B4-0D86AC7B9A8F}" type="parTrans" cxnId="{BE99A2D2-3987-4E57-84F4-EE4F797C1ACA}">
      <dgm:prSet/>
      <dgm:spPr/>
      <dgm:t>
        <a:bodyPr/>
        <a:lstStyle/>
        <a:p>
          <a:endParaRPr lang="zh-TW" altLang="en-US"/>
        </a:p>
      </dgm:t>
    </dgm:pt>
    <dgm:pt modelId="{A13016B6-1A38-426A-99F9-4A72FD9E0382}" type="sibTrans" cxnId="{BE99A2D2-3987-4E57-84F4-EE4F797C1ACA}">
      <dgm:prSet/>
      <dgm:spPr/>
      <dgm:t>
        <a:bodyPr/>
        <a:lstStyle/>
        <a:p>
          <a:endParaRPr lang="zh-TW" altLang="en-US"/>
        </a:p>
      </dgm:t>
    </dgm:pt>
    <dgm:pt modelId="{7A947F59-30E6-4EC1-B645-DF6CDCB0B405}" type="pres">
      <dgm:prSet presAssocID="{6D751DC8-A957-44F0-97D9-8847EE7D4F7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086ECEF-9D61-450F-BCE7-4E29E08F11C6}" type="pres">
      <dgm:prSet presAssocID="{6D751DC8-A957-44F0-97D9-8847EE7D4F7C}" presName="arrow" presStyleLbl="bgShp" presStyleIdx="0" presStyleCnt="1"/>
      <dgm:spPr>
        <a:solidFill>
          <a:schemeClr val="accent2">
            <a:lumMod val="60000"/>
            <a:lumOff val="40000"/>
            <a:alpha val="61000"/>
          </a:schemeClr>
        </a:solidFill>
      </dgm:spPr>
      <dgm:t>
        <a:bodyPr/>
        <a:lstStyle/>
        <a:p>
          <a:endParaRPr lang="zh-TW" altLang="en-US"/>
        </a:p>
      </dgm:t>
    </dgm:pt>
    <dgm:pt modelId="{915EF597-200A-4F46-963D-22282958DCA6}" type="pres">
      <dgm:prSet presAssocID="{6D751DC8-A957-44F0-97D9-8847EE7D4F7C}" presName="linearProcess" presStyleCnt="0"/>
      <dgm:spPr/>
    </dgm:pt>
    <dgm:pt modelId="{60D2F8A1-76BF-480D-A2D3-BFF05BEC04DF}" type="pres">
      <dgm:prSet presAssocID="{F886F5C8-192F-46B8-8333-6CD7E4FF8427}" presName="textNode" presStyleLbl="node1" presStyleIdx="0" presStyleCnt="11" custScaleX="34830" custScaleY="2363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77C507F-7367-4FB0-9E43-2CD0EBA52B30}" type="pres">
      <dgm:prSet presAssocID="{A13016B6-1A38-426A-99F9-4A72FD9E0382}" presName="sibTrans" presStyleCnt="0"/>
      <dgm:spPr/>
    </dgm:pt>
    <dgm:pt modelId="{BC98D887-D7F5-4388-82D6-9395A7C0DEBC}" type="pres">
      <dgm:prSet presAssocID="{4C1C64D7-3937-4B85-B1E3-856D405779B1}" presName="textNode" presStyleLbl="node1" presStyleIdx="1" presStyleCnt="11" custScaleX="34830" custScaleY="2352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AA86CE-9E0C-4827-9B63-5F6D3E85DB65}" type="pres">
      <dgm:prSet presAssocID="{B9FE8B89-94ED-4EDB-8288-2FF9EDF0BF15}" presName="sibTrans" presStyleCnt="0"/>
      <dgm:spPr/>
    </dgm:pt>
    <dgm:pt modelId="{9C3AA087-AC1F-4536-8420-96C631611BE0}" type="pres">
      <dgm:prSet presAssocID="{DE282141-1954-43C5-B93E-303055B3C781}" presName="textNode" presStyleLbl="node1" presStyleIdx="2" presStyleCnt="11" custScaleX="34830" custScaleY="2352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35227E-653E-4D2A-ABBE-ACBEDC612EC2}" type="pres">
      <dgm:prSet presAssocID="{F72ACC92-2F2C-4D18-8A45-96398C25ADD3}" presName="sibTrans" presStyleCnt="0"/>
      <dgm:spPr/>
    </dgm:pt>
    <dgm:pt modelId="{61D08D7A-A78E-4B15-8B44-BB4C209ABFCE}" type="pres">
      <dgm:prSet presAssocID="{CA23C012-8E7F-4B39-B378-93FEA812A88B}" presName="textNode" presStyleLbl="node1" presStyleIdx="3" presStyleCnt="11" custScaleX="34830" custScaleY="2352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C81793-8531-4217-99F1-686DE54EF60F}" type="pres">
      <dgm:prSet presAssocID="{644869C2-3E7A-4EA5-BD8F-C510FF12A3A9}" presName="sibTrans" presStyleCnt="0"/>
      <dgm:spPr/>
    </dgm:pt>
    <dgm:pt modelId="{E00A2A7B-27BD-4ECF-A0EF-A0715C27DDCB}" type="pres">
      <dgm:prSet presAssocID="{862FC798-75D3-473E-A0D9-BF1C69D7FF9F}" presName="textNode" presStyleLbl="node1" presStyleIdx="4" presStyleCnt="11" custScaleX="34830" custScaleY="2363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B6F404-9B30-4E32-929F-B75232F168B7}" type="pres">
      <dgm:prSet presAssocID="{3DA57762-0C07-4A4A-9212-81AAF32CFC7D}" presName="sibTrans" presStyleCnt="0"/>
      <dgm:spPr/>
    </dgm:pt>
    <dgm:pt modelId="{BF24129F-28F9-4EB2-AC6C-8F44289AB950}" type="pres">
      <dgm:prSet presAssocID="{3434A0B3-DF2B-435E-9998-CFB77EC99A5B}" presName="textNode" presStyleLbl="node1" presStyleIdx="5" presStyleCnt="11" custScaleX="34830" custScaleY="2363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4277602-73EE-4790-98C8-42CECDEB6443}" type="pres">
      <dgm:prSet presAssocID="{37EF0132-4CE8-4E57-AF1B-B306CA240C12}" presName="sibTrans" presStyleCnt="0"/>
      <dgm:spPr/>
    </dgm:pt>
    <dgm:pt modelId="{F79FE5A7-93BA-4B7B-80B4-82E6A00A56A8}" type="pres">
      <dgm:prSet presAssocID="{A9B8DBC1-79BE-427F-8610-C9866F483D5D}" presName="textNode" presStyleLbl="node1" presStyleIdx="6" presStyleCnt="11" custFlipHor="1" custScaleX="34830" custScaleY="23530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02B61A-0F8B-4645-9EDA-DF0A38CE0400}" type="pres">
      <dgm:prSet presAssocID="{0E19B038-89FC-42D5-BF78-B9C12C7BAD00}" presName="sibTrans" presStyleCnt="0"/>
      <dgm:spPr/>
    </dgm:pt>
    <dgm:pt modelId="{3381F36C-7F01-495D-A2DF-A89D92E35889}" type="pres">
      <dgm:prSet presAssocID="{5B684722-4EED-4739-8080-3401BE4712A7}" presName="textNode" presStyleLbl="node1" presStyleIdx="7" presStyleCnt="11" custScaleX="34830" custScaleY="2363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E1FB6D-6CEE-4AB5-8A0E-54EB64A5909A}" type="pres">
      <dgm:prSet presAssocID="{402B4821-BE28-42D6-BF59-0BD0C90D9E12}" presName="sibTrans" presStyleCnt="0"/>
      <dgm:spPr/>
    </dgm:pt>
    <dgm:pt modelId="{D4ECCAD3-505D-458F-BB07-BACD6F4C7BB8}" type="pres">
      <dgm:prSet presAssocID="{EEDE9D6C-B62C-4AEC-A065-5517FAA4EF65}" presName="textNode" presStyleLbl="node1" presStyleIdx="8" presStyleCnt="11" custScaleX="34830" custScaleY="2363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9368EC-AB31-4742-9FDF-F5969DA7B2B7}" type="pres">
      <dgm:prSet presAssocID="{BC4D5996-BDC5-4683-90AB-D11C16F33317}" presName="sibTrans" presStyleCnt="0"/>
      <dgm:spPr/>
    </dgm:pt>
    <dgm:pt modelId="{0D914454-BF24-4797-8F93-3BCA2A722363}" type="pres">
      <dgm:prSet presAssocID="{9B94D99E-58C7-4C76-A863-153E0680E485}" presName="textNode" presStyleLbl="node1" presStyleIdx="9" presStyleCnt="11" custScaleX="34830" custScaleY="2363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06397D-B301-4C85-86BD-493578B892DE}" type="pres">
      <dgm:prSet presAssocID="{101AEFD2-7935-46B6-A0C3-72CB7CDF0849}" presName="sibTrans" presStyleCnt="0"/>
      <dgm:spPr/>
    </dgm:pt>
    <dgm:pt modelId="{7345107A-6558-4D9C-8F91-E8979C4CEB53}" type="pres">
      <dgm:prSet presAssocID="{0C914967-E329-43A6-B70A-3DD19B322626}" presName="textNode" presStyleLbl="node1" presStyleIdx="10" presStyleCnt="11" custScaleX="34830" custScaleY="236302" custLinFactNeighborX="2700" custLinFactNeighborY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D65E4D9-DF80-49A1-827F-C47C01C44253}" srcId="{6D751DC8-A957-44F0-97D9-8847EE7D4F7C}" destId="{A9B8DBC1-79BE-427F-8610-C9866F483D5D}" srcOrd="6" destOrd="0" parTransId="{B511474B-EEF4-448F-8DCE-0B6029AEB445}" sibTransId="{0E19B038-89FC-42D5-BF78-B9C12C7BAD00}"/>
    <dgm:cxn modelId="{500F9F82-5E04-4E36-9733-C4D87635730A}" type="presOf" srcId="{9B94D99E-58C7-4C76-A863-153E0680E485}" destId="{0D914454-BF24-4797-8F93-3BCA2A722363}" srcOrd="0" destOrd="0" presId="urn:microsoft.com/office/officeart/2005/8/layout/hProcess9"/>
    <dgm:cxn modelId="{393AACD1-1F1F-4BC1-AABF-E2B4C2BCD764}" srcId="{6D751DC8-A957-44F0-97D9-8847EE7D4F7C}" destId="{EEDE9D6C-B62C-4AEC-A065-5517FAA4EF65}" srcOrd="8" destOrd="0" parTransId="{92AA6553-F723-4B63-B3CC-ADADB83E4222}" sibTransId="{BC4D5996-BDC5-4683-90AB-D11C16F33317}"/>
    <dgm:cxn modelId="{CDA51BAC-CB57-49F9-9938-7426DBB0BAD8}" srcId="{6D751DC8-A957-44F0-97D9-8847EE7D4F7C}" destId="{0C914967-E329-43A6-B70A-3DD19B322626}" srcOrd="10" destOrd="0" parTransId="{F2463A6E-E418-4F49-A2AF-1337BDB319F5}" sibTransId="{6F9B843D-8825-4403-9463-4DB2F1F63134}"/>
    <dgm:cxn modelId="{C757F572-43DC-4C32-8E17-067CAA348854}" srcId="{6D751DC8-A957-44F0-97D9-8847EE7D4F7C}" destId="{3434A0B3-DF2B-435E-9998-CFB77EC99A5B}" srcOrd="5" destOrd="0" parTransId="{ED4B44B3-940A-43CB-B7D9-502CE3E90A40}" sibTransId="{37EF0132-4CE8-4E57-AF1B-B306CA240C12}"/>
    <dgm:cxn modelId="{7E8B3709-3EBD-44A8-8198-A430FD45C1A2}" type="presOf" srcId="{DE282141-1954-43C5-B93E-303055B3C781}" destId="{9C3AA087-AC1F-4536-8420-96C631611BE0}" srcOrd="0" destOrd="0" presId="urn:microsoft.com/office/officeart/2005/8/layout/hProcess9"/>
    <dgm:cxn modelId="{012DAAB8-4E08-4425-8B28-7A43668B8C76}" type="presOf" srcId="{A9B8DBC1-79BE-427F-8610-C9866F483D5D}" destId="{F79FE5A7-93BA-4B7B-80B4-82E6A00A56A8}" srcOrd="0" destOrd="0" presId="urn:microsoft.com/office/officeart/2005/8/layout/hProcess9"/>
    <dgm:cxn modelId="{74AE8573-450A-4E5A-AD60-D21099B5823D}" srcId="{6D751DC8-A957-44F0-97D9-8847EE7D4F7C}" destId="{4C1C64D7-3937-4B85-B1E3-856D405779B1}" srcOrd="1" destOrd="0" parTransId="{6524E98C-23EC-4A17-9506-B1F18252F81A}" sibTransId="{B9FE8B89-94ED-4EDB-8288-2FF9EDF0BF15}"/>
    <dgm:cxn modelId="{439EB323-F8D1-4261-84E6-E62706848373}" type="presOf" srcId="{862FC798-75D3-473E-A0D9-BF1C69D7FF9F}" destId="{E00A2A7B-27BD-4ECF-A0EF-A0715C27DDCB}" srcOrd="0" destOrd="0" presId="urn:microsoft.com/office/officeart/2005/8/layout/hProcess9"/>
    <dgm:cxn modelId="{4ACA9815-4664-4908-91BD-D9259D0BBF0D}" type="presOf" srcId="{3434A0B3-DF2B-435E-9998-CFB77EC99A5B}" destId="{BF24129F-28F9-4EB2-AC6C-8F44289AB950}" srcOrd="0" destOrd="0" presId="urn:microsoft.com/office/officeart/2005/8/layout/hProcess9"/>
    <dgm:cxn modelId="{D8ADDE0B-8615-4B2E-98A1-C601583B5A5A}" type="presOf" srcId="{5B684722-4EED-4739-8080-3401BE4712A7}" destId="{3381F36C-7F01-495D-A2DF-A89D92E35889}" srcOrd="0" destOrd="0" presId="urn:microsoft.com/office/officeart/2005/8/layout/hProcess9"/>
    <dgm:cxn modelId="{A6E4D81D-E190-4E2C-B1D6-AB1696E9F5FF}" srcId="{6D751DC8-A957-44F0-97D9-8847EE7D4F7C}" destId="{9B94D99E-58C7-4C76-A863-153E0680E485}" srcOrd="9" destOrd="0" parTransId="{39681CAB-56A0-4592-9224-D73C36546FE4}" sibTransId="{101AEFD2-7935-46B6-A0C3-72CB7CDF0849}"/>
    <dgm:cxn modelId="{52944BCA-2AF7-454A-86D6-387C4D847C1D}" type="presOf" srcId="{6D751DC8-A957-44F0-97D9-8847EE7D4F7C}" destId="{7A947F59-30E6-4EC1-B645-DF6CDCB0B405}" srcOrd="0" destOrd="0" presId="urn:microsoft.com/office/officeart/2005/8/layout/hProcess9"/>
    <dgm:cxn modelId="{1BC1AC0E-CB68-46C5-A6BA-565018775F0C}" type="presOf" srcId="{CA23C012-8E7F-4B39-B378-93FEA812A88B}" destId="{61D08D7A-A78E-4B15-8B44-BB4C209ABFCE}" srcOrd="0" destOrd="0" presId="urn:microsoft.com/office/officeart/2005/8/layout/hProcess9"/>
    <dgm:cxn modelId="{2CA15876-F657-415E-AA5E-0CE1D83CFF62}" srcId="{6D751DC8-A957-44F0-97D9-8847EE7D4F7C}" destId="{CA23C012-8E7F-4B39-B378-93FEA812A88B}" srcOrd="3" destOrd="0" parTransId="{FE73F034-8081-4B3C-BBB4-2E36D24A5AAF}" sibTransId="{644869C2-3E7A-4EA5-BD8F-C510FF12A3A9}"/>
    <dgm:cxn modelId="{1F5D7D37-C971-47F9-9CF5-F890979DC389}" srcId="{6D751DC8-A957-44F0-97D9-8847EE7D4F7C}" destId="{862FC798-75D3-473E-A0D9-BF1C69D7FF9F}" srcOrd="4" destOrd="0" parTransId="{FA26B271-0B0F-4E8D-A8F1-D60D3F7CE89F}" sibTransId="{3DA57762-0C07-4A4A-9212-81AAF32CFC7D}"/>
    <dgm:cxn modelId="{BE99A2D2-3987-4E57-84F4-EE4F797C1ACA}" srcId="{6D751DC8-A957-44F0-97D9-8847EE7D4F7C}" destId="{F886F5C8-192F-46B8-8333-6CD7E4FF8427}" srcOrd="0" destOrd="0" parTransId="{3DD98933-048D-476D-86B4-0D86AC7B9A8F}" sibTransId="{A13016B6-1A38-426A-99F9-4A72FD9E0382}"/>
    <dgm:cxn modelId="{4102A1DA-78FA-40B5-9D64-4596DC179F31}" type="presOf" srcId="{0C914967-E329-43A6-B70A-3DD19B322626}" destId="{7345107A-6558-4D9C-8F91-E8979C4CEB53}" srcOrd="0" destOrd="0" presId="urn:microsoft.com/office/officeart/2005/8/layout/hProcess9"/>
    <dgm:cxn modelId="{8EFA54F1-0C59-4BE2-9948-A8900A94D0EC}" type="presOf" srcId="{EEDE9D6C-B62C-4AEC-A065-5517FAA4EF65}" destId="{D4ECCAD3-505D-458F-BB07-BACD6F4C7BB8}" srcOrd="0" destOrd="0" presId="urn:microsoft.com/office/officeart/2005/8/layout/hProcess9"/>
    <dgm:cxn modelId="{653F734D-C615-4C7D-A8CE-226F0818AC46}" type="presOf" srcId="{F886F5C8-192F-46B8-8333-6CD7E4FF8427}" destId="{60D2F8A1-76BF-480D-A2D3-BFF05BEC04DF}" srcOrd="0" destOrd="0" presId="urn:microsoft.com/office/officeart/2005/8/layout/hProcess9"/>
    <dgm:cxn modelId="{1CFDC591-EE97-44C7-AFF2-BAAB0E6C41BD}" type="presOf" srcId="{4C1C64D7-3937-4B85-B1E3-856D405779B1}" destId="{BC98D887-D7F5-4388-82D6-9395A7C0DEBC}" srcOrd="0" destOrd="0" presId="urn:microsoft.com/office/officeart/2005/8/layout/hProcess9"/>
    <dgm:cxn modelId="{9ADBEBB4-209E-4472-B4EF-0F4413E57C22}" srcId="{6D751DC8-A957-44F0-97D9-8847EE7D4F7C}" destId="{DE282141-1954-43C5-B93E-303055B3C781}" srcOrd="2" destOrd="0" parTransId="{655180A7-6086-4E6E-92B1-470856A56662}" sibTransId="{F72ACC92-2F2C-4D18-8A45-96398C25ADD3}"/>
    <dgm:cxn modelId="{E12B9DE7-B719-47F6-AAAA-B173E8B7954E}" srcId="{6D751DC8-A957-44F0-97D9-8847EE7D4F7C}" destId="{5B684722-4EED-4739-8080-3401BE4712A7}" srcOrd="7" destOrd="0" parTransId="{643AE9A3-E14F-4760-88BF-3ED2661D3334}" sibTransId="{402B4821-BE28-42D6-BF59-0BD0C90D9E12}"/>
    <dgm:cxn modelId="{14C797C5-A4A0-4DC9-B3F6-CF584D662930}" type="presParOf" srcId="{7A947F59-30E6-4EC1-B645-DF6CDCB0B405}" destId="{F086ECEF-9D61-450F-BCE7-4E29E08F11C6}" srcOrd="0" destOrd="0" presId="urn:microsoft.com/office/officeart/2005/8/layout/hProcess9"/>
    <dgm:cxn modelId="{5C8F707F-4236-4441-8B3B-AF93BF20F408}" type="presParOf" srcId="{7A947F59-30E6-4EC1-B645-DF6CDCB0B405}" destId="{915EF597-200A-4F46-963D-22282958DCA6}" srcOrd="1" destOrd="0" presId="urn:microsoft.com/office/officeart/2005/8/layout/hProcess9"/>
    <dgm:cxn modelId="{11A14903-A3AA-442A-953C-8E000C7CA571}" type="presParOf" srcId="{915EF597-200A-4F46-963D-22282958DCA6}" destId="{60D2F8A1-76BF-480D-A2D3-BFF05BEC04DF}" srcOrd="0" destOrd="0" presId="urn:microsoft.com/office/officeart/2005/8/layout/hProcess9"/>
    <dgm:cxn modelId="{57739008-6669-4A5D-A320-775E63413482}" type="presParOf" srcId="{915EF597-200A-4F46-963D-22282958DCA6}" destId="{277C507F-7367-4FB0-9E43-2CD0EBA52B30}" srcOrd="1" destOrd="0" presId="urn:microsoft.com/office/officeart/2005/8/layout/hProcess9"/>
    <dgm:cxn modelId="{E74E221A-6EC9-4360-A5FE-3B0480D5AE53}" type="presParOf" srcId="{915EF597-200A-4F46-963D-22282958DCA6}" destId="{BC98D887-D7F5-4388-82D6-9395A7C0DEBC}" srcOrd="2" destOrd="0" presId="urn:microsoft.com/office/officeart/2005/8/layout/hProcess9"/>
    <dgm:cxn modelId="{4E474374-5CDD-4F81-BFE6-06A82AA18B41}" type="presParOf" srcId="{915EF597-200A-4F46-963D-22282958DCA6}" destId="{16AA86CE-9E0C-4827-9B63-5F6D3E85DB65}" srcOrd="3" destOrd="0" presId="urn:microsoft.com/office/officeart/2005/8/layout/hProcess9"/>
    <dgm:cxn modelId="{9CCAF028-ADEA-4216-9190-5AEAD5133222}" type="presParOf" srcId="{915EF597-200A-4F46-963D-22282958DCA6}" destId="{9C3AA087-AC1F-4536-8420-96C631611BE0}" srcOrd="4" destOrd="0" presId="urn:microsoft.com/office/officeart/2005/8/layout/hProcess9"/>
    <dgm:cxn modelId="{86DC611E-F9BB-4E82-A134-AB32526B3E95}" type="presParOf" srcId="{915EF597-200A-4F46-963D-22282958DCA6}" destId="{6135227E-653E-4D2A-ABBE-ACBEDC612EC2}" srcOrd="5" destOrd="0" presId="urn:microsoft.com/office/officeart/2005/8/layout/hProcess9"/>
    <dgm:cxn modelId="{C095C3B3-222A-484B-92E7-38D4CD79A8C8}" type="presParOf" srcId="{915EF597-200A-4F46-963D-22282958DCA6}" destId="{61D08D7A-A78E-4B15-8B44-BB4C209ABFCE}" srcOrd="6" destOrd="0" presId="urn:microsoft.com/office/officeart/2005/8/layout/hProcess9"/>
    <dgm:cxn modelId="{243D7248-5BC9-407D-89F2-9BF40D93735C}" type="presParOf" srcId="{915EF597-200A-4F46-963D-22282958DCA6}" destId="{64C81793-8531-4217-99F1-686DE54EF60F}" srcOrd="7" destOrd="0" presId="urn:microsoft.com/office/officeart/2005/8/layout/hProcess9"/>
    <dgm:cxn modelId="{B1FED427-FA2C-443A-B245-28F8C318E3F4}" type="presParOf" srcId="{915EF597-200A-4F46-963D-22282958DCA6}" destId="{E00A2A7B-27BD-4ECF-A0EF-A0715C27DDCB}" srcOrd="8" destOrd="0" presId="urn:microsoft.com/office/officeart/2005/8/layout/hProcess9"/>
    <dgm:cxn modelId="{78FF2A47-9685-4146-8576-A366DA8C0CCA}" type="presParOf" srcId="{915EF597-200A-4F46-963D-22282958DCA6}" destId="{83B6F404-9B30-4E32-929F-B75232F168B7}" srcOrd="9" destOrd="0" presId="urn:microsoft.com/office/officeart/2005/8/layout/hProcess9"/>
    <dgm:cxn modelId="{5E5482C6-21A2-4E93-B6DB-FE8FF085B3F7}" type="presParOf" srcId="{915EF597-200A-4F46-963D-22282958DCA6}" destId="{BF24129F-28F9-4EB2-AC6C-8F44289AB950}" srcOrd="10" destOrd="0" presId="urn:microsoft.com/office/officeart/2005/8/layout/hProcess9"/>
    <dgm:cxn modelId="{A7140CF1-B276-4961-85BB-867ABB6C831B}" type="presParOf" srcId="{915EF597-200A-4F46-963D-22282958DCA6}" destId="{34277602-73EE-4790-98C8-42CECDEB6443}" srcOrd="11" destOrd="0" presId="urn:microsoft.com/office/officeart/2005/8/layout/hProcess9"/>
    <dgm:cxn modelId="{35A654E4-513E-4205-9288-6BAED8810BAC}" type="presParOf" srcId="{915EF597-200A-4F46-963D-22282958DCA6}" destId="{F79FE5A7-93BA-4B7B-80B4-82E6A00A56A8}" srcOrd="12" destOrd="0" presId="urn:microsoft.com/office/officeart/2005/8/layout/hProcess9"/>
    <dgm:cxn modelId="{30CA1E9E-19D3-45E6-953F-1A51FF54D1F7}" type="presParOf" srcId="{915EF597-200A-4F46-963D-22282958DCA6}" destId="{2A02B61A-0F8B-4645-9EDA-DF0A38CE0400}" srcOrd="13" destOrd="0" presId="urn:microsoft.com/office/officeart/2005/8/layout/hProcess9"/>
    <dgm:cxn modelId="{BCB81EC0-0409-4695-AE77-E765E59CD1FE}" type="presParOf" srcId="{915EF597-200A-4F46-963D-22282958DCA6}" destId="{3381F36C-7F01-495D-A2DF-A89D92E35889}" srcOrd="14" destOrd="0" presId="urn:microsoft.com/office/officeart/2005/8/layout/hProcess9"/>
    <dgm:cxn modelId="{234729F8-B56E-4853-9087-A50C5D8A8B03}" type="presParOf" srcId="{915EF597-200A-4F46-963D-22282958DCA6}" destId="{8EE1FB6D-6CEE-4AB5-8A0E-54EB64A5909A}" srcOrd="15" destOrd="0" presId="urn:microsoft.com/office/officeart/2005/8/layout/hProcess9"/>
    <dgm:cxn modelId="{2371A233-4F89-4D71-AA46-D1C604F35082}" type="presParOf" srcId="{915EF597-200A-4F46-963D-22282958DCA6}" destId="{D4ECCAD3-505D-458F-BB07-BACD6F4C7BB8}" srcOrd="16" destOrd="0" presId="urn:microsoft.com/office/officeart/2005/8/layout/hProcess9"/>
    <dgm:cxn modelId="{576F343E-C235-47DE-853B-330190107C10}" type="presParOf" srcId="{915EF597-200A-4F46-963D-22282958DCA6}" destId="{AB9368EC-AB31-4742-9FDF-F5969DA7B2B7}" srcOrd="17" destOrd="0" presId="urn:microsoft.com/office/officeart/2005/8/layout/hProcess9"/>
    <dgm:cxn modelId="{934D2A59-AA1C-4E2D-AED7-B1E94CB2BF96}" type="presParOf" srcId="{915EF597-200A-4F46-963D-22282958DCA6}" destId="{0D914454-BF24-4797-8F93-3BCA2A722363}" srcOrd="18" destOrd="0" presId="urn:microsoft.com/office/officeart/2005/8/layout/hProcess9"/>
    <dgm:cxn modelId="{43404F5F-5CBC-4C69-A7BC-E7C39E4CCE13}" type="presParOf" srcId="{915EF597-200A-4F46-963D-22282958DCA6}" destId="{2E06397D-B301-4C85-86BD-493578B892DE}" srcOrd="19" destOrd="0" presId="urn:microsoft.com/office/officeart/2005/8/layout/hProcess9"/>
    <dgm:cxn modelId="{66125E61-FF03-4905-A62B-01F66E28F06B}" type="presParOf" srcId="{915EF597-200A-4F46-963D-22282958DCA6}" destId="{7345107A-6558-4D9C-8F91-E8979C4CEB53}" srcOrd="2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651031A-D125-4181-A100-601954B9A0B9}" type="doc">
      <dgm:prSet loTypeId="urn:microsoft.com/office/officeart/2005/8/layout/vList4" loCatId="pictur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C5A7E04F-070F-4F91-A104-DE5DB8911EBC}">
      <dgm:prSet/>
      <dgm:spPr/>
      <dgm:t>
        <a:bodyPr/>
        <a:lstStyle/>
        <a:p>
          <a:pPr rtl="0"/>
          <a:r>
            <a:rPr lang="zh-TW" dirty="0" smtClean="0"/>
            <a:t>以店家營業類別先行做分類</a:t>
          </a:r>
          <a:endParaRPr lang="zh-TW" dirty="0"/>
        </a:p>
      </dgm:t>
    </dgm:pt>
    <dgm:pt modelId="{E700E271-29E1-4963-8478-D48794E85ADE}" type="parTrans" cxnId="{32006B24-A210-4A27-A111-51AFE60CC96C}">
      <dgm:prSet/>
      <dgm:spPr/>
      <dgm:t>
        <a:bodyPr/>
        <a:lstStyle/>
        <a:p>
          <a:endParaRPr lang="zh-TW" altLang="en-US"/>
        </a:p>
      </dgm:t>
    </dgm:pt>
    <dgm:pt modelId="{BAA04399-135D-4EB9-950C-F26624315A09}" type="sibTrans" cxnId="{32006B24-A210-4A27-A111-51AFE60CC96C}">
      <dgm:prSet/>
      <dgm:spPr/>
      <dgm:t>
        <a:bodyPr/>
        <a:lstStyle/>
        <a:p>
          <a:endParaRPr lang="zh-TW" altLang="en-US"/>
        </a:p>
      </dgm:t>
    </dgm:pt>
    <dgm:pt modelId="{E6E0916A-1797-4323-987A-61F25CCA511B}">
      <dgm:prSet/>
      <dgm:spPr/>
      <dgm:t>
        <a:bodyPr/>
        <a:lstStyle/>
        <a:p>
          <a:pPr rtl="0"/>
          <a:r>
            <a:rPr lang="zh-TW" dirty="0" smtClean="0"/>
            <a:t>店家可自行修改店家資訊</a:t>
          </a:r>
          <a:endParaRPr lang="zh-TW" dirty="0"/>
        </a:p>
      </dgm:t>
    </dgm:pt>
    <dgm:pt modelId="{836E4175-5115-42E7-9523-84528B034680}" type="parTrans" cxnId="{41C44064-D205-4A8D-8A6D-0859198D17CD}">
      <dgm:prSet/>
      <dgm:spPr/>
      <dgm:t>
        <a:bodyPr/>
        <a:lstStyle/>
        <a:p>
          <a:endParaRPr lang="zh-TW" altLang="en-US"/>
        </a:p>
      </dgm:t>
    </dgm:pt>
    <dgm:pt modelId="{0963F586-197E-4471-8EB3-4F236F4C7C5E}" type="sibTrans" cxnId="{41C44064-D205-4A8D-8A6D-0859198D17CD}">
      <dgm:prSet/>
      <dgm:spPr/>
      <dgm:t>
        <a:bodyPr/>
        <a:lstStyle/>
        <a:p>
          <a:endParaRPr lang="zh-TW" altLang="en-US"/>
        </a:p>
      </dgm:t>
    </dgm:pt>
    <dgm:pt modelId="{11C5EC5A-CB21-460B-A40A-451F98C6C4BB}" type="pres">
      <dgm:prSet presAssocID="{3651031A-D125-4181-A100-601954B9A0B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7403968-D2C3-49C0-861A-CF42054D91FB}" type="pres">
      <dgm:prSet presAssocID="{C5A7E04F-070F-4F91-A104-DE5DB8911EBC}" presName="comp" presStyleCnt="0"/>
      <dgm:spPr/>
    </dgm:pt>
    <dgm:pt modelId="{845B44BD-C8E4-49C1-BF1B-C9CB655B48EB}" type="pres">
      <dgm:prSet presAssocID="{C5A7E04F-070F-4F91-A104-DE5DB8911EBC}" presName="box" presStyleLbl="node1" presStyleIdx="0" presStyleCnt="2"/>
      <dgm:spPr/>
      <dgm:t>
        <a:bodyPr/>
        <a:lstStyle/>
        <a:p>
          <a:endParaRPr lang="zh-TW" altLang="en-US"/>
        </a:p>
      </dgm:t>
    </dgm:pt>
    <dgm:pt modelId="{9CD5611E-F599-4E3C-AF54-0B654BD0E94A}" type="pres">
      <dgm:prSet presAssocID="{C5A7E04F-070F-4F91-A104-DE5DB8911EBC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zh-TW" altLang="en-US"/>
        </a:p>
      </dgm:t>
    </dgm:pt>
    <dgm:pt modelId="{BDFF2CAE-34E3-49A1-8950-2B0954E437D1}" type="pres">
      <dgm:prSet presAssocID="{C5A7E04F-070F-4F91-A104-DE5DB8911EBC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1D3E11-B1C2-40AB-B6ED-2ED51B24DF12}" type="pres">
      <dgm:prSet presAssocID="{BAA04399-135D-4EB9-950C-F26624315A09}" presName="spacer" presStyleCnt="0"/>
      <dgm:spPr/>
    </dgm:pt>
    <dgm:pt modelId="{DFED8492-B9D4-45BC-833B-5117B3636C9B}" type="pres">
      <dgm:prSet presAssocID="{E6E0916A-1797-4323-987A-61F25CCA511B}" presName="comp" presStyleCnt="0"/>
      <dgm:spPr/>
    </dgm:pt>
    <dgm:pt modelId="{2A44597F-BE6A-4D11-885B-28ACCD811D99}" type="pres">
      <dgm:prSet presAssocID="{E6E0916A-1797-4323-987A-61F25CCA511B}" presName="box" presStyleLbl="node1" presStyleIdx="1" presStyleCnt="2"/>
      <dgm:spPr/>
      <dgm:t>
        <a:bodyPr/>
        <a:lstStyle/>
        <a:p>
          <a:endParaRPr lang="zh-TW" altLang="en-US"/>
        </a:p>
      </dgm:t>
    </dgm:pt>
    <dgm:pt modelId="{CB5325A6-D75F-4A84-B8E5-CD958C51B4B5}" type="pres">
      <dgm:prSet presAssocID="{E6E0916A-1797-4323-987A-61F25CCA511B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zh-TW" altLang="en-US"/>
        </a:p>
      </dgm:t>
    </dgm:pt>
    <dgm:pt modelId="{F43D72B4-5D25-4D35-A2B3-F508E8B5B784}" type="pres">
      <dgm:prSet presAssocID="{E6E0916A-1797-4323-987A-61F25CCA511B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471C614-F03C-4B18-A662-F7E5CCA19BAC}" type="presOf" srcId="{3651031A-D125-4181-A100-601954B9A0B9}" destId="{11C5EC5A-CB21-460B-A40A-451F98C6C4BB}" srcOrd="0" destOrd="0" presId="urn:microsoft.com/office/officeart/2005/8/layout/vList4"/>
    <dgm:cxn modelId="{E6E353F5-4C30-439C-B4EC-CA289C6465E8}" type="presOf" srcId="{C5A7E04F-070F-4F91-A104-DE5DB8911EBC}" destId="{BDFF2CAE-34E3-49A1-8950-2B0954E437D1}" srcOrd="1" destOrd="0" presId="urn:microsoft.com/office/officeart/2005/8/layout/vList4"/>
    <dgm:cxn modelId="{41C44064-D205-4A8D-8A6D-0859198D17CD}" srcId="{3651031A-D125-4181-A100-601954B9A0B9}" destId="{E6E0916A-1797-4323-987A-61F25CCA511B}" srcOrd="1" destOrd="0" parTransId="{836E4175-5115-42E7-9523-84528B034680}" sibTransId="{0963F586-197E-4471-8EB3-4F236F4C7C5E}"/>
    <dgm:cxn modelId="{32006B24-A210-4A27-A111-51AFE60CC96C}" srcId="{3651031A-D125-4181-A100-601954B9A0B9}" destId="{C5A7E04F-070F-4F91-A104-DE5DB8911EBC}" srcOrd="0" destOrd="0" parTransId="{E700E271-29E1-4963-8478-D48794E85ADE}" sibTransId="{BAA04399-135D-4EB9-950C-F26624315A09}"/>
    <dgm:cxn modelId="{9216CDBB-A7C3-4BCA-896B-1FC0780B6658}" type="presOf" srcId="{E6E0916A-1797-4323-987A-61F25CCA511B}" destId="{F43D72B4-5D25-4D35-A2B3-F508E8B5B784}" srcOrd="1" destOrd="0" presId="urn:microsoft.com/office/officeart/2005/8/layout/vList4"/>
    <dgm:cxn modelId="{45347AF0-041B-431A-9114-7C1F1859C8D0}" type="presOf" srcId="{C5A7E04F-070F-4F91-A104-DE5DB8911EBC}" destId="{845B44BD-C8E4-49C1-BF1B-C9CB655B48EB}" srcOrd="0" destOrd="0" presId="urn:microsoft.com/office/officeart/2005/8/layout/vList4"/>
    <dgm:cxn modelId="{85C42C98-A071-413E-B31F-214E2C875C73}" type="presOf" srcId="{E6E0916A-1797-4323-987A-61F25CCA511B}" destId="{2A44597F-BE6A-4D11-885B-28ACCD811D99}" srcOrd="0" destOrd="0" presId="urn:microsoft.com/office/officeart/2005/8/layout/vList4"/>
    <dgm:cxn modelId="{403E0E17-A458-40CB-8497-72C16CB881BD}" type="presParOf" srcId="{11C5EC5A-CB21-460B-A40A-451F98C6C4BB}" destId="{77403968-D2C3-49C0-861A-CF42054D91FB}" srcOrd="0" destOrd="0" presId="urn:microsoft.com/office/officeart/2005/8/layout/vList4"/>
    <dgm:cxn modelId="{A71F15E1-E4F8-4892-B256-9EB9CAB27780}" type="presParOf" srcId="{77403968-D2C3-49C0-861A-CF42054D91FB}" destId="{845B44BD-C8E4-49C1-BF1B-C9CB655B48EB}" srcOrd="0" destOrd="0" presId="urn:microsoft.com/office/officeart/2005/8/layout/vList4"/>
    <dgm:cxn modelId="{3C560759-87B1-4ED9-84AA-5C595A45FC25}" type="presParOf" srcId="{77403968-D2C3-49C0-861A-CF42054D91FB}" destId="{9CD5611E-F599-4E3C-AF54-0B654BD0E94A}" srcOrd="1" destOrd="0" presId="urn:microsoft.com/office/officeart/2005/8/layout/vList4"/>
    <dgm:cxn modelId="{14E56AE1-9A08-4B7F-8D36-DB71C1C63A36}" type="presParOf" srcId="{77403968-D2C3-49C0-861A-CF42054D91FB}" destId="{BDFF2CAE-34E3-49A1-8950-2B0954E437D1}" srcOrd="2" destOrd="0" presId="urn:microsoft.com/office/officeart/2005/8/layout/vList4"/>
    <dgm:cxn modelId="{9D69B763-946B-4B64-A376-E948C68B3E2E}" type="presParOf" srcId="{11C5EC5A-CB21-460B-A40A-451F98C6C4BB}" destId="{F91D3E11-B1C2-40AB-B6ED-2ED51B24DF12}" srcOrd="1" destOrd="0" presId="urn:microsoft.com/office/officeart/2005/8/layout/vList4"/>
    <dgm:cxn modelId="{A569F6AD-7905-43B9-A7E5-B9BBF97963AE}" type="presParOf" srcId="{11C5EC5A-CB21-460B-A40A-451F98C6C4BB}" destId="{DFED8492-B9D4-45BC-833B-5117B3636C9B}" srcOrd="2" destOrd="0" presId="urn:microsoft.com/office/officeart/2005/8/layout/vList4"/>
    <dgm:cxn modelId="{31FB8DA9-3EB7-42D6-B120-917440B6308B}" type="presParOf" srcId="{DFED8492-B9D4-45BC-833B-5117B3636C9B}" destId="{2A44597F-BE6A-4D11-885B-28ACCD811D99}" srcOrd="0" destOrd="0" presId="urn:microsoft.com/office/officeart/2005/8/layout/vList4"/>
    <dgm:cxn modelId="{56F1B084-9ED6-462E-B2B7-3F02D1D8A08F}" type="presParOf" srcId="{DFED8492-B9D4-45BC-833B-5117B3636C9B}" destId="{CB5325A6-D75F-4A84-B8E5-CD958C51B4B5}" srcOrd="1" destOrd="0" presId="urn:microsoft.com/office/officeart/2005/8/layout/vList4"/>
    <dgm:cxn modelId="{2123199D-1593-48F8-B624-E2BC26573AA6}" type="presParOf" srcId="{DFED8492-B9D4-45BC-833B-5117B3636C9B}" destId="{F43D72B4-5D25-4D35-A2B3-F508E8B5B78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6175CB4-C520-4482-BC94-A675944261D2}" type="doc">
      <dgm:prSet loTypeId="urn:microsoft.com/office/officeart/2005/8/layout/gear1" loCatId="relationship" qsTypeId="urn:microsoft.com/office/officeart/2005/8/quickstyle/3d1" qsCatId="3D" csTypeId="urn:microsoft.com/office/officeart/2005/8/colors/colorful4" csCatId="colorful" phldr="1"/>
      <dgm:spPr/>
    </dgm:pt>
    <dgm:pt modelId="{3F00391D-8BC2-4ECA-8614-5396F122D663}">
      <dgm:prSet phldrT="[文字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zh-TW" altLang="en-US" sz="2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行動</a:t>
          </a:r>
          <a:r>
            <a:rPr lang="en-US" altLang="zh-TW" sz="2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APP</a:t>
          </a:r>
          <a:endParaRPr lang="zh-TW" altLang="en-US" sz="28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83002881-0F65-45A7-B918-79AE8E71D26C}" type="parTrans" cxnId="{C3E79B73-F278-4B80-B530-8E021EBA2F07}">
      <dgm:prSet/>
      <dgm:spPr/>
      <dgm:t>
        <a:bodyPr/>
        <a:lstStyle/>
        <a:p>
          <a:endParaRPr lang="zh-TW" altLang="en-US" sz="2800"/>
        </a:p>
      </dgm:t>
    </dgm:pt>
    <dgm:pt modelId="{E625FDB9-FD68-4EC9-93D2-1E556DA218C7}" type="sibTrans" cxnId="{C3E79B73-F278-4B80-B530-8E021EBA2F07}">
      <dgm:prSet/>
      <dgm:spPr/>
      <dgm:t>
        <a:bodyPr/>
        <a:lstStyle/>
        <a:p>
          <a:endParaRPr lang="zh-TW" altLang="en-US" sz="2800"/>
        </a:p>
      </dgm:t>
    </dgm:pt>
    <dgm:pt modelId="{4347EA5B-A138-4A7A-8BB7-1EF04E5930E6}">
      <dgm:prSet phldrT="[文字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zh-TW" altLang="en-US" sz="2800" b="1" cap="none" spc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行動消費</a:t>
          </a:r>
          <a:endParaRPr lang="zh-TW" altLang="en-US" sz="2800" b="1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7CD6D459-667C-48D5-9166-79AED46B2D7C}" type="parTrans" cxnId="{D8F8BAC6-EB81-479C-A5B1-CDF9F8D390E8}">
      <dgm:prSet/>
      <dgm:spPr/>
      <dgm:t>
        <a:bodyPr/>
        <a:lstStyle/>
        <a:p>
          <a:endParaRPr lang="zh-TW" altLang="en-US" sz="2800"/>
        </a:p>
      </dgm:t>
    </dgm:pt>
    <dgm:pt modelId="{EF784AE0-3E9F-4D8F-9E33-0BD22B4BA168}" type="sibTrans" cxnId="{D8F8BAC6-EB81-479C-A5B1-CDF9F8D390E8}">
      <dgm:prSet/>
      <dgm:spPr/>
      <dgm:t>
        <a:bodyPr/>
        <a:lstStyle/>
        <a:p>
          <a:endParaRPr lang="zh-TW" altLang="en-US" sz="2800"/>
        </a:p>
      </dgm:t>
    </dgm:pt>
    <dgm:pt modelId="{AFF75B8C-84DE-4301-88DF-E816DA307C11}" type="pres">
      <dgm:prSet presAssocID="{66175CB4-C520-4482-BC94-A675944261D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0B22C9C-7D64-4A4B-8DE2-DCA81A4DA648}" type="pres">
      <dgm:prSet presAssocID="{3F00391D-8BC2-4ECA-8614-5396F122D663}" presName="gear1" presStyleLbl="node1" presStyleIdx="0" presStyleCnt="2" custLinFactNeighborX="4583" custLinFactNeighborY="398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A6DCA8-3003-4009-90F2-AF0F5C3A920F}" type="pres">
      <dgm:prSet presAssocID="{3F00391D-8BC2-4ECA-8614-5396F122D663}" presName="gear1srcNode" presStyleLbl="node1" presStyleIdx="0" presStyleCnt="2"/>
      <dgm:spPr/>
      <dgm:t>
        <a:bodyPr/>
        <a:lstStyle/>
        <a:p>
          <a:endParaRPr lang="zh-TW" altLang="en-US"/>
        </a:p>
      </dgm:t>
    </dgm:pt>
    <dgm:pt modelId="{0246ACB2-CC35-4DBD-AB37-A220A5D76E85}" type="pres">
      <dgm:prSet presAssocID="{3F00391D-8BC2-4ECA-8614-5396F122D663}" presName="gear1dstNode" presStyleLbl="node1" presStyleIdx="0" presStyleCnt="2"/>
      <dgm:spPr/>
      <dgm:t>
        <a:bodyPr/>
        <a:lstStyle/>
        <a:p>
          <a:endParaRPr lang="zh-TW" altLang="en-US"/>
        </a:p>
      </dgm:t>
    </dgm:pt>
    <dgm:pt modelId="{860A0B50-EB05-4875-AF45-6B617513A2AC}" type="pres">
      <dgm:prSet presAssocID="{4347EA5B-A138-4A7A-8BB7-1EF04E5930E6}" presName="gear2" presStyleLbl="node1" presStyleIdx="1" presStyleCnt="2" custScaleX="128388" custScaleY="12322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E66DAB-AD29-4C41-B50A-88BC338D1FE3}" type="pres">
      <dgm:prSet presAssocID="{4347EA5B-A138-4A7A-8BB7-1EF04E5930E6}" presName="gear2srcNode" presStyleLbl="node1" presStyleIdx="1" presStyleCnt="2"/>
      <dgm:spPr/>
      <dgm:t>
        <a:bodyPr/>
        <a:lstStyle/>
        <a:p>
          <a:endParaRPr lang="zh-TW" altLang="en-US"/>
        </a:p>
      </dgm:t>
    </dgm:pt>
    <dgm:pt modelId="{084E62B9-C9EE-4372-9A05-D76696BF0C16}" type="pres">
      <dgm:prSet presAssocID="{4347EA5B-A138-4A7A-8BB7-1EF04E5930E6}" presName="gear2dstNode" presStyleLbl="node1" presStyleIdx="1" presStyleCnt="2"/>
      <dgm:spPr/>
      <dgm:t>
        <a:bodyPr/>
        <a:lstStyle/>
        <a:p>
          <a:endParaRPr lang="zh-TW" altLang="en-US"/>
        </a:p>
      </dgm:t>
    </dgm:pt>
    <dgm:pt modelId="{3271EA54-5777-441A-A919-809672591524}" type="pres">
      <dgm:prSet presAssocID="{E625FDB9-FD68-4EC9-93D2-1E556DA218C7}" presName="connector1" presStyleLbl="sibTrans2D1" presStyleIdx="0" presStyleCnt="2" custLinFactNeighborX="-1344" custLinFactNeighborY="6788"/>
      <dgm:spPr/>
      <dgm:t>
        <a:bodyPr/>
        <a:lstStyle/>
        <a:p>
          <a:endParaRPr lang="zh-TW" altLang="en-US"/>
        </a:p>
      </dgm:t>
    </dgm:pt>
    <dgm:pt modelId="{083C9218-9874-498A-9EF3-A371D78CF216}" type="pres">
      <dgm:prSet presAssocID="{EF784AE0-3E9F-4D8F-9E33-0BD22B4BA168}" presName="connector2" presStyleLbl="sibTrans2D1" presStyleIdx="1" presStyleCnt="2" custLinFactNeighborX="-8334" custLinFactNeighborY="-1239"/>
      <dgm:spPr/>
      <dgm:t>
        <a:bodyPr/>
        <a:lstStyle/>
        <a:p>
          <a:endParaRPr lang="zh-TW" altLang="en-US"/>
        </a:p>
      </dgm:t>
    </dgm:pt>
  </dgm:ptLst>
  <dgm:cxnLst>
    <dgm:cxn modelId="{2AFB4A83-EE4D-4EE6-95D4-12BF835201E4}" type="presOf" srcId="{E625FDB9-FD68-4EC9-93D2-1E556DA218C7}" destId="{3271EA54-5777-441A-A919-809672591524}" srcOrd="0" destOrd="0" presId="urn:microsoft.com/office/officeart/2005/8/layout/gear1"/>
    <dgm:cxn modelId="{A786BCF6-F12B-4266-8848-23D4B7EBEE00}" type="presOf" srcId="{66175CB4-C520-4482-BC94-A675944261D2}" destId="{AFF75B8C-84DE-4301-88DF-E816DA307C11}" srcOrd="0" destOrd="0" presId="urn:microsoft.com/office/officeart/2005/8/layout/gear1"/>
    <dgm:cxn modelId="{2414066E-9197-44D6-A6A9-86E2BB9B2C67}" type="presOf" srcId="{3F00391D-8BC2-4ECA-8614-5396F122D663}" destId="{78A6DCA8-3003-4009-90F2-AF0F5C3A920F}" srcOrd="1" destOrd="0" presId="urn:microsoft.com/office/officeart/2005/8/layout/gear1"/>
    <dgm:cxn modelId="{92C7B598-498A-41EB-8EF2-4C674589D136}" type="presOf" srcId="{3F00391D-8BC2-4ECA-8614-5396F122D663}" destId="{0246ACB2-CC35-4DBD-AB37-A220A5D76E85}" srcOrd="2" destOrd="0" presId="urn:microsoft.com/office/officeart/2005/8/layout/gear1"/>
    <dgm:cxn modelId="{C3E79B73-F278-4B80-B530-8E021EBA2F07}" srcId="{66175CB4-C520-4482-BC94-A675944261D2}" destId="{3F00391D-8BC2-4ECA-8614-5396F122D663}" srcOrd="0" destOrd="0" parTransId="{83002881-0F65-45A7-B918-79AE8E71D26C}" sibTransId="{E625FDB9-FD68-4EC9-93D2-1E556DA218C7}"/>
    <dgm:cxn modelId="{B806D7E6-797D-4E26-914D-3A6553C2FFD9}" type="presOf" srcId="{EF784AE0-3E9F-4D8F-9E33-0BD22B4BA168}" destId="{083C9218-9874-498A-9EF3-A371D78CF216}" srcOrd="0" destOrd="0" presId="urn:microsoft.com/office/officeart/2005/8/layout/gear1"/>
    <dgm:cxn modelId="{273DF879-5CB4-46E1-918C-F837482B78D0}" type="presOf" srcId="{3F00391D-8BC2-4ECA-8614-5396F122D663}" destId="{50B22C9C-7D64-4A4B-8DE2-DCA81A4DA648}" srcOrd="0" destOrd="0" presId="urn:microsoft.com/office/officeart/2005/8/layout/gear1"/>
    <dgm:cxn modelId="{12DF43EC-7E23-400D-9034-362A612CC828}" type="presOf" srcId="{4347EA5B-A138-4A7A-8BB7-1EF04E5930E6}" destId="{860A0B50-EB05-4875-AF45-6B617513A2AC}" srcOrd="0" destOrd="0" presId="urn:microsoft.com/office/officeart/2005/8/layout/gear1"/>
    <dgm:cxn modelId="{D8F8BAC6-EB81-479C-A5B1-CDF9F8D390E8}" srcId="{66175CB4-C520-4482-BC94-A675944261D2}" destId="{4347EA5B-A138-4A7A-8BB7-1EF04E5930E6}" srcOrd="1" destOrd="0" parTransId="{7CD6D459-667C-48D5-9166-79AED46B2D7C}" sibTransId="{EF784AE0-3E9F-4D8F-9E33-0BD22B4BA168}"/>
    <dgm:cxn modelId="{E4DB4C3F-6BFB-4A14-BDE7-45298AA2B2B1}" type="presOf" srcId="{4347EA5B-A138-4A7A-8BB7-1EF04E5930E6}" destId="{CFE66DAB-AD29-4C41-B50A-88BC338D1FE3}" srcOrd="1" destOrd="0" presId="urn:microsoft.com/office/officeart/2005/8/layout/gear1"/>
    <dgm:cxn modelId="{768636FE-0B2D-4169-9C18-05EA11CA42D8}" type="presOf" srcId="{4347EA5B-A138-4A7A-8BB7-1EF04E5930E6}" destId="{084E62B9-C9EE-4372-9A05-D76696BF0C16}" srcOrd="2" destOrd="0" presId="urn:microsoft.com/office/officeart/2005/8/layout/gear1"/>
    <dgm:cxn modelId="{9C574119-F8E4-4746-A53E-9256FFD97E29}" type="presParOf" srcId="{AFF75B8C-84DE-4301-88DF-E816DA307C11}" destId="{50B22C9C-7D64-4A4B-8DE2-DCA81A4DA648}" srcOrd="0" destOrd="0" presId="urn:microsoft.com/office/officeart/2005/8/layout/gear1"/>
    <dgm:cxn modelId="{EC05E2E2-6AF5-4126-9814-739393B71D1F}" type="presParOf" srcId="{AFF75B8C-84DE-4301-88DF-E816DA307C11}" destId="{78A6DCA8-3003-4009-90F2-AF0F5C3A920F}" srcOrd="1" destOrd="0" presId="urn:microsoft.com/office/officeart/2005/8/layout/gear1"/>
    <dgm:cxn modelId="{D46D9198-3407-40F2-9704-64D94BB9E18D}" type="presParOf" srcId="{AFF75B8C-84DE-4301-88DF-E816DA307C11}" destId="{0246ACB2-CC35-4DBD-AB37-A220A5D76E85}" srcOrd="2" destOrd="0" presId="urn:microsoft.com/office/officeart/2005/8/layout/gear1"/>
    <dgm:cxn modelId="{9D0BCDA7-B0EC-4273-A32B-CA6FFB376685}" type="presParOf" srcId="{AFF75B8C-84DE-4301-88DF-E816DA307C11}" destId="{860A0B50-EB05-4875-AF45-6B617513A2AC}" srcOrd="3" destOrd="0" presId="urn:microsoft.com/office/officeart/2005/8/layout/gear1"/>
    <dgm:cxn modelId="{676282E7-51DE-484D-AC3D-A9D853836025}" type="presParOf" srcId="{AFF75B8C-84DE-4301-88DF-E816DA307C11}" destId="{CFE66DAB-AD29-4C41-B50A-88BC338D1FE3}" srcOrd="4" destOrd="0" presId="urn:microsoft.com/office/officeart/2005/8/layout/gear1"/>
    <dgm:cxn modelId="{1224AAC5-8207-478F-B3B0-FEE0CF314015}" type="presParOf" srcId="{AFF75B8C-84DE-4301-88DF-E816DA307C11}" destId="{084E62B9-C9EE-4372-9A05-D76696BF0C16}" srcOrd="5" destOrd="0" presId="urn:microsoft.com/office/officeart/2005/8/layout/gear1"/>
    <dgm:cxn modelId="{A18C9EA6-C5A3-4522-8DD0-4A110818A410}" type="presParOf" srcId="{AFF75B8C-84DE-4301-88DF-E816DA307C11}" destId="{3271EA54-5777-441A-A919-809672591524}" srcOrd="6" destOrd="0" presId="urn:microsoft.com/office/officeart/2005/8/layout/gear1"/>
    <dgm:cxn modelId="{03C2A98B-4D55-439B-8F53-594912DC63A5}" type="presParOf" srcId="{AFF75B8C-84DE-4301-88DF-E816DA307C11}" destId="{083C9218-9874-498A-9EF3-A371D78CF216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DA129C5-2752-4017-B167-5036CCC14CC9}" type="doc">
      <dgm:prSet loTypeId="urn:microsoft.com/office/officeart/2008/layout/LinedList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zh-TW" altLang="en-US"/>
        </a:p>
      </dgm:t>
    </dgm:pt>
    <dgm:pt modelId="{7E890B72-51B6-48C1-933F-9B3CD6D2DD9C}">
      <dgm:prSet/>
      <dgm:spPr/>
      <dgm:t>
        <a:bodyPr/>
        <a:lstStyle/>
        <a:p>
          <a:pPr rtl="0"/>
          <a:r>
            <a:rPr 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未來展望</a:t>
          </a:r>
          <a:endParaRPr lang="zh-TW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FD2472-40AA-42C7-A3EB-22E6472E389D}" type="parTrans" cxnId="{7BF8ACF7-648F-451E-B2C4-5DCF39BB3445}">
      <dgm:prSet/>
      <dgm:spPr/>
      <dgm:t>
        <a:bodyPr/>
        <a:lstStyle/>
        <a:p>
          <a:endParaRPr lang="zh-TW" altLang="en-US">
            <a:effectLst/>
          </a:endParaRPr>
        </a:p>
      </dgm:t>
    </dgm:pt>
    <dgm:pt modelId="{1DA7C25B-8B3C-4AAB-8BA6-B736B893830E}" type="sibTrans" cxnId="{7BF8ACF7-648F-451E-B2C4-5DCF39BB3445}">
      <dgm:prSet/>
      <dgm:spPr/>
      <dgm:t>
        <a:bodyPr/>
        <a:lstStyle/>
        <a:p>
          <a:endParaRPr lang="zh-TW" altLang="en-US">
            <a:effectLst/>
          </a:endParaRPr>
        </a:p>
      </dgm:t>
    </dgm:pt>
    <dgm:pt modelId="{AA1372DB-2C8B-4683-B2D1-77F445B66D31}">
      <dgm:prSet custT="1"/>
      <dgm:spPr/>
      <dgm:t>
        <a:bodyPr/>
        <a:lstStyle/>
        <a:p>
          <a:pPr rtl="0"/>
          <a:r>
            <a:rPr lang="zh-TW" altLang="en-US" sz="3800" dirty="0" smtClean="0">
              <a:effectLst/>
            </a:rPr>
            <a:t>定位功能加強營業類別分類</a:t>
          </a:r>
          <a:endParaRPr lang="zh-TW" altLang="en-US" sz="3800" dirty="0">
            <a:effectLst/>
          </a:endParaRPr>
        </a:p>
      </dgm:t>
    </dgm:pt>
    <dgm:pt modelId="{2451DC80-D66F-4949-9D11-81845E515CA5}" type="parTrans" cxnId="{AAC0451A-7DEE-4A8D-9EF3-C1DF9BD9A0AD}">
      <dgm:prSet/>
      <dgm:spPr/>
      <dgm:t>
        <a:bodyPr/>
        <a:lstStyle/>
        <a:p>
          <a:endParaRPr lang="zh-TW" altLang="en-US">
            <a:effectLst/>
          </a:endParaRPr>
        </a:p>
      </dgm:t>
    </dgm:pt>
    <dgm:pt modelId="{ED2FA6BA-3199-4931-A514-5D7DBBF969CC}" type="sibTrans" cxnId="{AAC0451A-7DEE-4A8D-9EF3-C1DF9BD9A0AD}">
      <dgm:prSet/>
      <dgm:spPr/>
      <dgm:t>
        <a:bodyPr/>
        <a:lstStyle/>
        <a:p>
          <a:endParaRPr lang="zh-TW" altLang="en-US">
            <a:effectLst/>
          </a:endParaRPr>
        </a:p>
      </dgm:t>
    </dgm:pt>
    <dgm:pt modelId="{02C29126-B21D-49DB-A6D5-514E5B380986}">
      <dgm:prSet custT="1"/>
      <dgm:spPr/>
      <dgm:t>
        <a:bodyPr/>
        <a:lstStyle/>
        <a:p>
          <a:pPr rtl="0"/>
          <a:r>
            <a:rPr lang="zh-TW" altLang="en-US" sz="3800" dirty="0" smtClean="0">
              <a:effectLst/>
            </a:rPr>
            <a:t>嘗試</a:t>
          </a:r>
          <a:r>
            <a:rPr lang="zh-TW" sz="3800" dirty="0" smtClean="0">
              <a:effectLst/>
            </a:rPr>
            <a:t>開發不同作業系統的</a:t>
          </a:r>
          <a:r>
            <a:rPr lang="en-US" sz="3800" dirty="0" smtClean="0">
              <a:effectLst/>
            </a:rPr>
            <a:t>APP</a:t>
          </a:r>
          <a:endParaRPr lang="zh-TW" sz="3800" dirty="0">
            <a:effectLst/>
          </a:endParaRPr>
        </a:p>
      </dgm:t>
    </dgm:pt>
    <dgm:pt modelId="{E37D14ED-7D81-4718-905A-0F446D581046}" type="parTrans" cxnId="{5E5B4A52-E395-4534-A642-C4247312E25C}">
      <dgm:prSet/>
      <dgm:spPr/>
      <dgm:t>
        <a:bodyPr/>
        <a:lstStyle/>
        <a:p>
          <a:endParaRPr lang="zh-TW" altLang="en-US">
            <a:effectLst/>
          </a:endParaRPr>
        </a:p>
      </dgm:t>
    </dgm:pt>
    <dgm:pt modelId="{D4247BBE-9A70-4FE6-9676-370B47ED6730}" type="sibTrans" cxnId="{5E5B4A52-E395-4534-A642-C4247312E25C}">
      <dgm:prSet/>
      <dgm:spPr/>
      <dgm:t>
        <a:bodyPr/>
        <a:lstStyle/>
        <a:p>
          <a:endParaRPr lang="zh-TW" altLang="en-US">
            <a:effectLst/>
          </a:endParaRPr>
        </a:p>
      </dgm:t>
    </dgm:pt>
    <dgm:pt modelId="{B9AE18A5-69BC-46BB-B8C8-E625DC684FEB}">
      <dgm:prSet/>
      <dgm:spPr/>
      <dgm:t>
        <a:bodyPr/>
        <a:lstStyle/>
        <a:p>
          <a:pPr rtl="0"/>
          <a:r>
            <a:rPr lang="zh-TW" altLang="en-US" dirty="0" smtClean="0">
              <a:effectLst/>
            </a:rPr>
            <a:t>提供</a:t>
          </a:r>
          <a:r>
            <a:rPr lang="zh-TW" dirty="0" smtClean="0">
              <a:effectLst/>
            </a:rPr>
            <a:t>店家修改</a:t>
          </a:r>
          <a:r>
            <a:rPr lang="zh-TW" altLang="en-US" dirty="0" smtClean="0">
              <a:effectLst/>
            </a:rPr>
            <a:t>消費</a:t>
          </a:r>
          <a:r>
            <a:rPr lang="zh-TW" dirty="0" smtClean="0">
              <a:effectLst/>
            </a:rPr>
            <a:t>資訊平台</a:t>
          </a:r>
          <a:endParaRPr lang="zh-TW" dirty="0">
            <a:effectLst/>
          </a:endParaRPr>
        </a:p>
      </dgm:t>
    </dgm:pt>
    <dgm:pt modelId="{051FF2C2-DF4B-4AD9-AFFD-943173BC6BDB}" type="parTrans" cxnId="{D73E1D9D-A54A-40E4-AE15-D847F7F99E10}">
      <dgm:prSet/>
      <dgm:spPr/>
      <dgm:t>
        <a:bodyPr/>
        <a:lstStyle/>
        <a:p>
          <a:endParaRPr lang="zh-TW" altLang="en-US">
            <a:effectLst/>
          </a:endParaRPr>
        </a:p>
      </dgm:t>
    </dgm:pt>
    <dgm:pt modelId="{BBA64445-AC0F-4034-96CC-BEEF23B0CB6F}" type="sibTrans" cxnId="{D73E1D9D-A54A-40E4-AE15-D847F7F99E10}">
      <dgm:prSet/>
      <dgm:spPr/>
      <dgm:t>
        <a:bodyPr/>
        <a:lstStyle/>
        <a:p>
          <a:endParaRPr lang="zh-TW" altLang="en-US">
            <a:effectLst/>
          </a:endParaRPr>
        </a:p>
      </dgm:t>
    </dgm:pt>
    <dgm:pt modelId="{362DA879-4929-4A54-BF30-5ED85E07BABF}" type="pres">
      <dgm:prSet presAssocID="{8DA129C5-2752-4017-B167-5036CCC14CC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B7903FFD-3075-4E72-8A67-C3F2E91B1A36}" type="pres">
      <dgm:prSet presAssocID="{7E890B72-51B6-48C1-933F-9B3CD6D2DD9C}" presName="thickLine" presStyleLbl="alignNode1" presStyleIdx="0" presStyleCnt="1"/>
      <dgm:spPr/>
    </dgm:pt>
    <dgm:pt modelId="{B140E6C2-73FC-4668-9EDF-480C4288C88C}" type="pres">
      <dgm:prSet presAssocID="{7E890B72-51B6-48C1-933F-9B3CD6D2DD9C}" presName="horz1" presStyleCnt="0"/>
      <dgm:spPr/>
    </dgm:pt>
    <dgm:pt modelId="{F409D66F-5E05-4451-9913-626B98F2B7B9}" type="pres">
      <dgm:prSet presAssocID="{7E890B72-51B6-48C1-933F-9B3CD6D2DD9C}" presName="tx1" presStyleLbl="revTx" presStyleIdx="0" presStyleCnt="4"/>
      <dgm:spPr/>
      <dgm:t>
        <a:bodyPr/>
        <a:lstStyle/>
        <a:p>
          <a:endParaRPr lang="zh-TW" altLang="en-US"/>
        </a:p>
      </dgm:t>
    </dgm:pt>
    <dgm:pt modelId="{2484AC5C-6A60-4DF4-A82D-9B364328750D}" type="pres">
      <dgm:prSet presAssocID="{7E890B72-51B6-48C1-933F-9B3CD6D2DD9C}" presName="vert1" presStyleCnt="0"/>
      <dgm:spPr/>
    </dgm:pt>
    <dgm:pt modelId="{125526E0-01CD-42EB-B4FE-976262DD2F1F}" type="pres">
      <dgm:prSet presAssocID="{AA1372DB-2C8B-4683-B2D1-77F445B66D31}" presName="vertSpace2a" presStyleCnt="0"/>
      <dgm:spPr/>
    </dgm:pt>
    <dgm:pt modelId="{1E8B449F-27E4-4575-A8AB-024143B7674D}" type="pres">
      <dgm:prSet presAssocID="{AA1372DB-2C8B-4683-B2D1-77F445B66D31}" presName="horz2" presStyleCnt="0"/>
      <dgm:spPr/>
    </dgm:pt>
    <dgm:pt modelId="{E75B0452-A146-4345-B271-EEF5CC98289A}" type="pres">
      <dgm:prSet presAssocID="{AA1372DB-2C8B-4683-B2D1-77F445B66D31}" presName="horzSpace2" presStyleCnt="0"/>
      <dgm:spPr/>
    </dgm:pt>
    <dgm:pt modelId="{7E095D4A-566E-4647-A1E9-5652D028F6F9}" type="pres">
      <dgm:prSet presAssocID="{AA1372DB-2C8B-4683-B2D1-77F445B66D31}" presName="tx2" presStyleLbl="revTx" presStyleIdx="1" presStyleCnt="4"/>
      <dgm:spPr/>
      <dgm:t>
        <a:bodyPr/>
        <a:lstStyle/>
        <a:p>
          <a:endParaRPr lang="zh-TW" altLang="en-US"/>
        </a:p>
      </dgm:t>
    </dgm:pt>
    <dgm:pt modelId="{2B3A7484-C4E4-4BFE-9653-098ABE795209}" type="pres">
      <dgm:prSet presAssocID="{AA1372DB-2C8B-4683-B2D1-77F445B66D31}" presName="vert2" presStyleCnt="0"/>
      <dgm:spPr/>
    </dgm:pt>
    <dgm:pt modelId="{2DAC0EB5-B75E-4D55-8388-C627D63F9832}" type="pres">
      <dgm:prSet presAssocID="{AA1372DB-2C8B-4683-B2D1-77F445B66D31}" presName="thinLine2b" presStyleLbl="callout" presStyleIdx="0" presStyleCnt="3"/>
      <dgm:spPr/>
    </dgm:pt>
    <dgm:pt modelId="{4FE2DDCA-BBF3-486A-B58D-C31C5FB54DFA}" type="pres">
      <dgm:prSet presAssocID="{AA1372DB-2C8B-4683-B2D1-77F445B66D31}" presName="vertSpace2b" presStyleCnt="0"/>
      <dgm:spPr/>
    </dgm:pt>
    <dgm:pt modelId="{26DEECC9-A7C3-4A4E-B801-6D46FBC71F71}" type="pres">
      <dgm:prSet presAssocID="{02C29126-B21D-49DB-A6D5-514E5B380986}" presName="horz2" presStyleCnt="0"/>
      <dgm:spPr/>
    </dgm:pt>
    <dgm:pt modelId="{936E77D5-8CC0-4B34-8818-890422E91937}" type="pres">
      <dgm:prSet presAssocID="{02C29126-B21D-49DB-A6D5-514E5B380986}" presName="horzSpace2" presStyleCnt="0"/>
      <dgm:spPr/>
    </dgm:pt>
    <dgm:pt modelId="{83CB06A8-7150-4837-8DEB-A6BCCD5A79CD}" type="pres">
      <dgm:prSet presAssocID="{02C29126-B21D-49DB-A6D5-514E5B380986}" presName="tx2" presStyleLbl="revTx" presStyleIdx="2" presStyleCnt="4"/>
      <dgm:spPr/>
      <dgm:t>
        <a:bodyPr/>
        <a:lstStyle/>
        <a:p>
          <a:endParaRPr lang="zh-TW" altLang="en-US"/>
        </a:p>
      </dgm:t>
    </dgm:pt>
    <dgm:pt modelId="{E84F9488-B9EE-48AF-A545-AEF4472819EA}" type="pres">
      <dgm:prSet presAssocID="{02C29126-B21D-49DB-A6D5-514E5B380986}" presName="vert2" presStyleCnt="0"/>
      <dgm:spPr/>
    </dgm:pt>
    <dgm:pt modelId="{A0D61C85-B961-4FD6-9BF5-9129D06A938D}" type="pres">
      <dgm:prSet presAssocID="{02C29126-B21D-49DB-A6D5-514E5B380986}" presName="thinLine2b" presStyleLbl="callout" presStyleIdx="1" presStyleCnt="3"/>
      <dgm:spPr/>
    </dgm:pt>
    <dgm:pt modelId="{3FA8A0C9-8684-43F0-B51F-22C5DCA4EC64}" type="pres">
      <dgm:prSet presAssocID="{02C29126-B21D-49DB-A6D5-514E5B380986}" presName="vertSpace2b" presStyleCnt="0"/>
      <dgm:spPr/>
    </dgm:pt>
    <dgm:pt modelId="{5757731C-B05A-4689-B823-5D7E576EEA6B}" type="pres">
      <dgm:prSet presAssocID="{B9AE18A5-69BC-46BB-B8C8-E625DC684FEB}" presName="horz2" presStyleCnt="0"/>
      <dgm:spPr/>
    </dgm:pt>
    <dgm:pt modelId="{FD4171D5-8021-4FDC-908F-2C84366F081F}" type="pres">
      <dgm:prSet presAssocID="{B9AE18A5-69BC-46BB-B8C8-E625DC684FEB}" presName="horzSpace2" presStyleCnt="0"/>
      <dgm:spPr/>
    </dgm:pt>
    <dgm:pt modelId="{85CE8A76-98E1-4068-8F5A-1A41878F0F2C}" type="pres">
      <dgm:prSet presAssocID="{B9AE18A5-69BC-46BB-B8C8-E625DC684FEB}" presName="tx2" presStyleLbl="revTx" presStyleIdx="3" presStyleCnt="4"/>
      <dgm:spPr/>
      <dgm:t>
        <a:bodyPr/>
        <a:lstStyle/>
        <a:p>
          <a:endParaRPr lang="zh-TW" altLang="en-US"/>
        </a:p>
      </dgm:t>
    </dgm:pt>
    <dgm:pt modelId="{FA8B7711-61A5-4908-A1B6-85716DDF6CDB}" type="pres">
      <dgm:prSet presAssocID="{B9AE18A5-69BC-46BB-B8C8-E625DC684FEB}" presName="vert2" presStyleCnt="0"/>
      <dgm:spPr/>
    </dgm:pt>
    <dgm:pt modelId="{2BF4584D-3DB5-4F51-8336-D3B1840D9564}" type="pres">
      <dgm:prSet presAssocID="{B9AE18A5-69BC-46BB-B8C8-E625DC684FEB}" presName="thinLine2b" presStyleLbl="callout" presStyleIdx="2" presStyleCnt="3"/>
      <dgm:spPr/>
    </dgm:pt>
    <dgm:pt modelId="{2582FBC8-74F0-477F-887B-26650845B666}" type="pres">
      <dgm:prSet presAssocID="{B9AE18A5-69BC-46BB-B8C8-E625DC684FEB}" presName="vertSpace2b" presStyleCnt="0"/>
      <dgm:spPr/>
    </dgm:pt>
  </dgm:ptLst>
  <dgm:cxnLst>
    <dgm:cxn modelId="{D73E1D9D-A54A-40E4-AE15-D847F7F99E10}" srcId="{7E890B72-51B6-48C1-933F-9B3CD6D2DD9C}" destId="{B9AE18A5-69BC-46BB-B8C8-E625DC684FEB}" srcOrd="2" destOrd="0" parTransId="{051FF2C2-DF4B-4AD9-AFFD-943173BC6BDB}" sibTransId="{BBA64445-AC0F-4034-96CC-BEEF23B0CB6F}"/>
    <dgm:cxn modelId="{41245C30-5E74-4D85-AD46-ABF971D6B4D7}" type="presOf" srcId="{7E890B72-51B6-48C1-933F-9B3CD6D2DD9C}" destId="{F409D66F-5E05-4451-9913-626B98F2B7B9}" srcOrd="0" destOrd="0" presId="urn:microsoft.com/office/officeart/2008/layout/LinedList"/>
    <dgm:cxn modelId="{20BD55C3-5302-4DC1-BCF2-0F83411AC7FB}" type="presOf" srcId="{AA1372DB-2C8B-4683-B2D1-77F445B66D31}" destId="{7E095D4A-566E-4647-A1E9-5652D028F6F9}" srcOrd="0" destOrd="0" presId="urn:microsoft.com/office/officeart/2008/layout/LinedList"/>
    <dgm:cxn modelId="{90968FD2-7915-469A-8084-7ECE6416C997}" type="presOf" srcId="{02C29126-B21D-49DB-A6D5-514E5B380986}" destId="{83CB06A8-7150-4837-8DEB-A6BCCD5A79CD}" srcOrd="0" destOrd="0" presId="urn:microsoft.com/office/officeart/2008/layout/LinedList"/>
    <dgm:cxn modelId="{5E5B4A52-E395-4534-A642-C4247312E25C}" srcId="{7E890B72-51B6-48C1-933F-9B3CD6D2DD9C}" destId="{02C29126-B21D-49DB-A6D5-514E5B380986}" srcOrd="1" destOrd="0" parTransId="{E37D14ED-7D81-4718-905A-0F446D581046}" sibTransId="{D4247BBE-9A70-4FE6-9676-370B47ED6730}"/>
    <dgm:cxn modelId="{40D6ED44-3293-491B-BC38-7A97E7C151D1}" type="presOf" srcId="{8DA129C5-2752-4017-B167-5036CCC14CC9}" destId="{362DA879-4929-4A54-BF30-5ED85E07BABF}" srcOrd="0" destOrd="0" presId="urn:microsoft.com/office/officeart/2008/layout/LinedList"/>
    <dgm:cxn modelId="{AAC0451A-7DEE-4A8D-9EF3-C1DF9BD9A0AD}" srcId="{7E890B72-51B6-48C1-933F-9B3CD6D2DD9C}" destId="{AA1372DB-2C8B-4683-B2D1-77F445B66D31}" srcOrd="0" destOrd="0" parTransId="{2451DC80-D66F-4949-9D11-81845E515CA5}" sibTransId="{ED2FA6BA-3199-4931-A514-5D7DBBF969CC}"/>
    <dgm:cxn modelId="{D875D2FC-BFA2-4483-94D7-A1B705C97FA8}" type="presOf" srcId="{B9AE18A5-69BC-46BB-B8C8-E625DC684FEB}" destId="{85CE8A76-98E1-4068-8F5A-1A41878F0F2C}" srcOrd="0" destOrd="0" presId="urn:microsoft.com/office/officeart/2008/layout/LinedList"/>
    <dgm:cxn modelId="{7BF8ACF7-648F-451E-B2C4-5DCF39BB3445}" srcId="{8DA129C5-2752-4017-B167-5036CCC14CC9}" destId="{7E890B72-51B6-48C1-933F-9B3CD6D2DD9C}" srcOrd="0" destOrd="0" parTransId="{0CFD2472-40AA-42C7-A3EB-22E6472E389D}" sibTransId="{1DA7C25B-8B3C-4AAB-8BA6-B736B893830E}"/>
    <dgm:cxn modelId="{E04107CC-DAAF-49C1-8E63-184642A9F2CC}" type="presParOf" srcId="{362DA879-4929-4A54-BF30-5ED85E07BABF}" destId="{B7903FFD-3075-4E72-8A67-C3F2E91B1A36}" srcOrd="0" destOrd="0" presId="urn:microsoft.com/office/officeart/2008/layout/LinedList"/>
    <dgm:cxn modelId="{FD4780F3-409E-464F-8537-0853F1A6EA89}" type="presParOf" srcId="{362DA879-4929-4A54-BF30-5ED85E07BABF}" destId="{B140E6C2-73FC-4668-9EDF-480C4288C88C}" srcOrd="1" destOrd="0" presId="urn:microsoft.com/office/officeart/2008/layout/LinedList"/>
    <dgm:cxn modelId="{8A491014-F074-4128-A330-08AA011E2AF9}" type="presParOf" srcId="{B140E6C2-73FC-4668-9EDF-480C4288C88C}" destId="{F409D66F-5E05-4451-9913-626B98F2B7B9}" srcOrd="0" destOrd="0" presId="urn:microsoft.com/office/officeart/2008/layout/LinedList"/>
    <dgm:cxn modelId="{24D2B650-AE54-44AC-81E9-A08A69984AC3}" type="presParOf" srcId="{B140E6C2-73FC-4668-9EDF-480C4288C88C}" destId="{2484AC5C-6A60-4DF4-A82D-9B364328750D}" srcOrd="1" destOrd="0" presId="urn:microsoft.com/office/officeart/2008/layout/LinedList"/>
    <dgm:cxn modelId="{06D48F84-C282-40BB-81ED-606384A3532F}" type="presParOf" srcId="{2484AC5C-6A60-4DF4-A82D-9B364328750D}" destId="{125526E0-01CD-42EB-B4FE-976262DD2F1F}" srcOrd="0" destOrd="0" presId="urn:microsoft.com/office/officeart/2008/layout/LinedList"/>
    <dgm:cxn modelId="{62BB1443-2E0D-447F-B542-7FCEAE126150}" type="presParOf" srcId="{2484AC5C-6A60-4DF4-A82D-9B364328750D}" destId="{1E8B449F-27E4-4575-A8AB-024143B7674D}" srcOrd="1" destOrd="0" presId="urn:microsoft.com/office/officeart/2008/layout/LinedList"/>
    <dgm:cxn modelId="{28DC8464-FDC0-4B7E-A928-B20684F3A0EB}" type="presParOf" srcId="{1E8B449F-27E4-4575-A8AB-024143B7674D}" destId="{E75B0452-A146-4345-B271-EEF5CC98289A}" srcOrd="0" destOrd="0" presId="urn:microsoft.com/office/officeart/2008/layout/LinedList"/>
    <dgm:cxn modelId="{06B41D2D-5FBE-4428-B9F0-A33B94BC29A9}" type="presParOf" srcId="{1E8B449F-27E4-4575-A8AB-024143B7674D}" destId="{7E095D4A-566E-4647-A1E9-5652D028F6F9}" srcOrd="1" destOrd="0" presId="urn:microsoft.com/office/officeart/2008/layout/LinedList"/>
    <dgm:cxn modelId="{B447119C-5986-497E-B787-6354FAC3FDCD}" type="presParOf" srcId="{1E8B449F-27E4-4575-A8AB-024143B7674D}" destId="{2B3A7484-C4E4-4BFE-9653-098ABE795209}" srcOrd="2" destOrd="0" presId="urn:microsoft.com/office/officeart/2008/layout/LinedList"/>
    <dgm:cxn modelId="{E05E7B5D-1F07-44AD-8626-3B7E248704B9}" type="presParOf" srcId="{2484AC5C-6A60-4DF4-A82D-9B364328750D}" destId="{2DAC0EB5-B75E-4D55-8388-C627D63F9832}" srcOrd="2" destOrd="0" presId="urn:microsoft.com/office/officeart/2008/layout/LinedList"/>
    <dgm:cxn modelId="{D5F27EC7-6327-4FFA-976B-3E93299656BE}" type="presParOf" srcId="{2484AC5C-6A60-4DF4-A82D-9B364328750D}" destId="{4FE2DDCA-BBF3-486A-B58D-C31C5FB54DFA}" srcOrd="3" destOrd="0" presId="urn:microsoft.com/office/officeart/2008/layout/LinedList"/>
    <dgm:cxn modelId="{4DA2BC5A-788A-45FB-9FBA-698A238BE09E}" type="presParOf" srcId="{2484AC5C-6A60-4DF4-A82D-9B364328750D}" destId="{26DEECC9-A7C3-4A4E-B801-6D46FBC71F71}" srcOrd="4" destOrd="0" presId="urn:microsoft.com/office/officeart/2008/layout/LinedList"/>
    <dgm:cxn modelId="{44A019DF-3EAF-43E1-9C8A-6B37969DE505}" type="presParOf" srcId="{26DEECC9-A7C3-4A4E-B801-6D46FBC71F71}" destId="{936E77D5-8CC0-4B34-8818-890422E91937}" srcOrd="0" destOrd="0" presId="urn:microsoft.com/office/officeart/2008/layout/LinedList"/>
    <dgm:cxn modelId="{755ED4B4-E965-47EA-BFEC-B891BC910794}" type="presParOf" srcId="{26DEECC9-A7C3-4A4E-B801-6D46FBC71F71}" destId="{83CB06A8-7150-4837-8DEB-A6BCCD5A79CD}" srcOrd="1" destOrd="0" presId="urn:microsoft.com/office/officeart/2008/layout/LinedList"/>
    <dgm:cxn modelId="{79929866-9D8C-4A5C-8CCE-5DBFD8EFFA31}" type="presParOf" srcId="{26DEECC9-A7C3-4A4E-B801-6D46FBC71F71}" destId="{E84F9488-B9EE-48AF-A545-AEF4472819EA}" srcOrd="2" destOrd="0" presId="urn:microsoft.com/office/officeart/2008/layout/LinedList"/>
    <dgm:cxn modelId="{59D0A445-CF1A-400C-B519-DB4A9C1EA6F5}" type="presParOf" srcId="{2484AC5C-6A60-4DF4-A82D-9B364328750D}" destId="{A0D61C85-B961-4FD6-9BF5-9129D06A938D}" srcOrd="5" destOrd="0" presId="urn:microsoft.com/office/officeart/2008/layout/LinedList"/>
    <dgm:cxn modelId="{D55C4C18-9023-444E-99FC-4E744666DBB4}" type="presParOf" srcId="{2484AC5C-6A60-4DF4-A82D-9B364328750D}" destId="{3FA8A0C9-8684-43F0-B51F-22C5DCA4EC64}" srcOrd="6" destOrd="0" presId="urn:microsoft.com/office/officeart/2008/layout/LinedList"/>
    <dgm:cxn modelId="{6E7F23E4-D768-4277-A035-0FB83A791795}" type="presParOf" srcId="{2484AC5C-6A60-4DF4-A82D-9B364328750D}" destId="{5757731C-B05A-4689-B823-5D7E576EEA6B}" srcOrd="7" destOrd="0" presId="urn:microsoft.com/office/officeart/2008/layout/LinedList"/>
    <dgm:cxn modelId="{079FCA60-11CF-4015-8D0E-9B875E123EF3}" type="presParOf" srcId="{5757731C-B05A-4689-B823-5D7E576EEA6B}" destId="{FD4171D5-8021-4FDC-908F-2C84366F081F}" srcOrd="0" destOrd="0" presId="urn:microsoft.com/office/officeart/2008/layout/LinedList"/>
    <dgm:cxn modelId="{D3F10BF0-AD9F-4EB3-A6CC-6612BC8A87DC}" type="presParOf" srcId="{5757731C-B05A-4689-B823-5D7E576EEA6B}" destId="{85CE8A76-98E1-4068-8F5A-1A41878F0F2C}" srcOrd="1" destOrd="0" presId="urn:microsoft.com/office/officeart/2008/layout/LinedList"/>
    <dgm:cxn modelId="{DB14D632-551A-4C3E-968C-392702EAE5D6}" type="presParOf" srcId="{5757731C-B05A-4689-B823-5D7E576EEA6B}" destId="{FA8B7711-61A5-4908-A1B6-85716DDF6CDB}" srcOrd="2" destOrd="0" presId="urn:microsoft.com/office/officeart/2008/layout/LinedList"/>
    <dgm:cxn modelId="{07CEE03A-FFD7-4B47-8DAD-47473C6ABE59}" type="presParOf" srcId="{2484AC5C-6A60-4DF4-A82D-9B364328750D}" destId="{2BF4584D-3DB5-4F51-8336-D3B1840D9564}" srcOrd="8" destOrd="0" presId="urn:microsoft.com/office/officeart/2008/layout/LinedList"/>
    <dgm:cxn modelId="{1287924A-C277-4421-8C33-DDD221395053}" type="presParOf" srcId="{2484AC5C-6A60-4DF4-A82D-9B364328750D}" destId="{2582FBC8-74F0-477F-887B-26650845B666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0DAC8B5-075E-4B8B-8C1C-2BB3BBB2FA8C}" type="doc">
      <dgm:prSet loTypeId="urn:microsoft.com/office/officeart/2005/8/layout/pList2" loCatId="list" qsTypeId="urn:microsoft.com/office/officeart/2005/8/quickstyle/3d3" qsCatId="3D" csTypeId="urn:microsoft.com/office/officeart/2005/8/colors/colorful1" csCatId="colorful" phldr="1"/>
      <dgm:spPr/>
    </dgm:pt>
    <dgm:pt modelId="{8A891B84-5981-4152-8823-2753D88BCDBE}">
      <dgm:prSet phldrT="[文字]"/>
      <dgm:spPr/>
      <dgm:t>
        <a:bodyPr vert="eaVert" anchor="ctr"/>
        <a:lstStyle/>
        <a:p>
          <a:pPr algn="ctr"/>
          <a:r>
            <a:rPr lang="zh-TW" altLang="en-US" dirty="0" smtClean="0"/>
            <a:t>文稿撰寫及</a:t>
          </a:r>
          <a:r>
            <a:rPr lang="en-US" altLang="zh-TW" dirty="0" smtClean="0"/>
            <a:t/>
          </a:r>
          <a:br>
            <a:rPr lang="en-US" altLang="zh-TW" dirty="0" smtClean="0"/>
          </a:br>
          <a:r>
            <a:rPr lang="zh-TW" altLang="en-US" dirty="0" smtClean="0"/>
            <a:t>彙整資料</a:t>
          </a:r>
          <a:endParaRPr lang="zh-TW" altLang="en-US" dirty="0"/>
        </a:p>
      </dgm:t>
    </dgm:pt>
    <dgm:pt modelId="{55984B4D-459C-4E8F-B282-C96DBC0F0633}" type="parTrans" cxnId="{650B1051-8100-4B85-920C-4FA98AD95F7E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D3B0BD93-3975-4CCE-8202-463C4AC1D90F}" type="sibTrans" cxnId="{650B1051-8100-4B85-920C-4FA98AD95F7E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816D33E9-D99C-42C4-9B0D-350F84FA5E97}">
      <dgm:prSet phldrT="[文字]"/>
      <dgm:spPr/>
      <dgm:t>
        <a:bodyPr vert="eaVert" anchor="ctr"/>
        <a:lstStyle/>
        <a:p>
          <a:r>
            <a:rPr lang="zh-TW" altLang="en-US" dirty="0" smtClean="0"/>
            <a:t>店家訪談及</a:t>
          </a:r>
          <a:r>
            <a:rPr lang="en-US" altLang="zh-TW" dirty="0" smtClean="0"/>
            <a:t/>
          </a:r>
          <a:br>
            <a:rPr lang="en-US" altLang="zh-TW" dirty="0" smtClean="0"/>
          </a:br>
          <a:r>
            <a:rPr lang="zh-TW" altLang="en-US" dirty="0" smtClean="0"/>
            <a:t>文稿撰寫</a:t>
          </a:r>
          <a:endParaRPr lang="zh-TW" altLang="en-US" dirty="0"/>
        </a:p>
      </dgm:t>
    </dgm:pt>
    <dgm:pt modelId="{9B44B59D-0F22-4D79-B1D1-7FB7B77500CE}" type="parTrans" cxnId="{57E39D1C-3ECF-4C82-856C-2E263F50C5E0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B0BA4900-0F49-4814-97FD-85540A9B03FC}" type="sibTrans" cxnId="{57E39D1C-3ECF-4C82-856C-2E263F50C5E0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D27C56D4-2FCF-4D71-9374-9A1342D631FF}">
      <dgm:prSet phldrT="[文字]"/>
      <dgm:spPr/>
      <dgm:t>
        <a:bodyPr vert="eaVert" anchor="ctr"/>
        <a:lstStyle/>
        <a:p>
          <a:r>
            <a:rPr lang="zh-TW" altLang="en-US" dirty="0" smtClean="0"/>
            <a:t>程式撰寫及</a:t>
          </a:r>
          <a:r>
            <a:rPr lang="en-US" altLang="zh-TW" dirty="0" smtClean="0"/>
            <a:t/>
          </a:r>
          <a:br>
            <a:rPr lang="en-US" altLang="zh-TW" dirty="0" smtClean="0"/>
          </a:br>
          <a:r>
            <a:rPr lang="zh-TW" altLang="en-US" dirty="0" smtClean="0"/>
            <a:t>問卷設計</a:t>
          </a:r>
          <a:endParaRPr lang="zh-TW" altLang="en-US" dirty="0"/>
        </a:p>
      </dgm:t>
    </dgm:pt>
    <dgm:pt modelId="{EBC81BAD-7273-40D6-A798-F9292E0DEBEF}" type="parTrans" cxnId="{F5A6ED42-3F18-4E90-B057-24E5B41DB03E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0C0FA954-29F6-401E-8B9A-6028F5F25A30}" type="sibTrans" cxnId="{F5A6ED42-3F18-4E90-B057-24E5B41DB03E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2D9E82C8-CD27-4511-88D2-480BDDC10475}">
      <dgm:prSet/>
      <dgm:spPr/>
      <dgm:t>
        <a:bodyPr vert="eaVert" anchor="ctr"/>
        <a:lstStyle/>
        <a:p>
          <a:r>
            <a:rPr lang="zh-TW" altLang="en-US" dirty="0" smtClean="0"/>
            <a:t>店家訪談及</a:t>
          </a:r>
          <a:r>
            <a:rPr lang="en-US" altLang="zh-TW" dirty="0" smtClean="0"/>
            <a:t/>
          </a:r>
          <a:br>
            <a:rPr lang="en-US" altLang="zh-TW" dirty="0" smtClean="0"/>
          </a:br>
          <a:r>
            <a:rPr lang="zh-TW" altLang="en-US" dirty="0" smtClean="0"/>
            <a:t>閱讀相關文獻</a:t>
          </a:r>
          <a:endParaRPr lang="zh-TW" altLang="en-US" dirty="0"/>
        </a:p>
      </dgm:t>
    </dgm:pt>
    <dgm:pt modelId="{EDE49D62-110D-4504-B4BD-363C0F05A765}" type="parTrans" cxnId="{4980B447-D4C3-4472-B140-634572289850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453227EE-803E-4E80-8998-0A79A7FEA3B9}" type="sibTrans" cxnId="{4980B447-D4C3-4472-B140-634572289850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46F7DA25-55D5-44CD-AFC9-C206084AF55D}" type="pres">
      <dgm:prSet presAssocID="{50DAC8B5-075E-4B8B-8C1C-2BB3BBB2FA8C}" presName="Name0" presStyleCnt="0">
        <dgm:presLayoutVars>
          <dgm:dir/>
          <dgm:resizeHandles val="exact"/>
        </dgm:presLayoutVars>
      </dgm:prSet>
      <dgm:spPr/>
    </dgm:pt>
    <dgm:pt modelId="{52E5FC66-3ABA-45B9-A869-7F6D94511315}" type="pres">
      <dgm:prSet presAssocID="{50DAC8B5-075E-4B8B-8C1C-2BB3BBB2FA8C}" presName="bkgdShp" presStyleLbl="alignAccFollowNode1" presStyleIdx="0" presStyleCnt="1" custLinFactNeighborX="952" custLinFactNeighborY="656"/>
      <dgm:spPr/>
    </dgm:pt>
    <dgm:pt modelId="{DFFA25C4-7720-4A0F-B9DB-C246CDC8F5B8}" type="pres">
      <dgm:prSet presAssocID="{50DAC8B5-075E-4B8B-8C1C-2BB3BBB2FA8C}" presName="linComp" presStyleCnt="0"/>
      <dgm:spPr/>
    </dgm:pt>
    <dgm:pt modelId="{6C181836-5527-4CA8-92AA-1A6B65C34989}" type="pres">
      <dgm:prSet presAssocID="{D27C56D4-2FCF-4D71-9374-9A1342D631FF}" presName="compNode" presStyleCnt="0"/>
      <dgm:spPr/>
    </dgm:pt>
    <dgm:pt modelId="{AE6E912E-9342-4C90-8B86-9A266AD74579}" type="pres">
      <dgm:prSet presAssocID="{D27C56D4-2FCF-4D71-9374-9A1342D631F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7CD145-0C3C-432A-91B7-ECB67834E7CC}" type="pres">
      <dgm:prSet presAssocID="{D27C56D4-2FCF-4D71-9374-9A1342D631FF}" presName="invisiNode" presStyleLbl="node1" presStyleIdx="0" presStyleCnt="4"/>
      <dgm:spPr/>
    </dgm:pt>
    <dgm:pt modelId="{70C07630-6FED-44C1-B24D-691D09295879}" type="pres">
      <dgm:prSet presAssocID="{D27C56D4-2FCF-4D71-9374-9A1342D631FF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5A397075-82F4-497C-A4A8-DDE1A8DE8849}" type="pres">
      <dgm:prSet presAssocID="{0C0FA954-29F6-401E-8B9A-6028F5F25A30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EE475F1A-A6A1-4BC7-82D2-EF8983795A0C}" type="pres">
      <dgm:prSet presAssocID="{8A891B84-5981-4152-8823-2753D88BCDBE}" presName="compNode" presStyleCnt="0"/>
      <dgm:spPr/>
    </dgm:pt>
    <dgm:pt modelId="{8742C359-C1D7-4C28-9CC0-B3881E3CF45B}" type="pres">
      <dgm:prSet presAssocID="{8A891B84-5981-4152-8823-2753D88BCDB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D04D51-91FB-4538-A043-F5615A25C198}" type="pres">
      <dgm:prSet presAssocID="{8A891B84-5981-4152-8823-2753D88BCDBE}" presName="invisiNode" presStyleLbl="node1" presStyleIdx="1" presStyleCnt="4"/>
      <dgm:spPr/>
    </dgm:pt>
    <dgm:pt modelId="{058102CE-89D2-4F64-83E7-3D0C65BBDB35}" type="pres">
      <dgm:prSet presAssocID="{8A891B84-5981-4152-8823-2753D88BCDBE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D60DAA3-0BCB-42C8-A38C-ECC510118981}" type="pres">
      <dgm:prSet presAssocID="{D3B0BD93-3975-4CCE-8202-463C4AC1D90F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00F72A04-46CE-47E4-B06D-945E40769F47}" type="pres">
      <dgm:prSet presAssocID="{2D9E82C8-CD27-4511-88D2-480BDDC10475}" presName="compNode" presStyleCnt="0"/>
      <dgm:spPr/>
    </dgm:pt>
    <dgm:pt modelId="{3BAEC6A2-1858-4216-B04A-9E69C38140A2}" type="pres">
      <dgm:prSet presAssocID="{2D9E82C8-CD27-4511-88D2-480BDDC1047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AECFC5-2F15-42F7-BF36-73FE242BC3AD}" type="pres">
      <dgm:prSet presAssocID="{2D9E82C8-CD27-4511-88D2-480BDDC10475}" presName="invisiNode" presStyleLbl="node1" presStyleIdx="2" presStyleCnt="4"/>
      <dgm:spPr/>
    </dgm:pt>
    <dgm:pt modelId="{AC88EF2F-ACA2-4DBD-B8A0-E4EE83A35953}" type="pres">
      <dgm:prSet presAssocID="{2D9E82C8-CD27-4511-88D2-480BDDC10475}" presName="imagNode" presStyleLbl="fgImgPlace1" presStyleIdx="2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80C39461-0DE2-4A71-AA9B-F1DF9BEE1387}" type="pres">
      <dgm:prSet presAssocID="{453227EE-803E-4E80-8998-0A79A7FEA3B9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12EEC588-6788-4481-90D7-91D205C70680}" type="pres">
      <dgm:prSet presAssocID="{816D33E9-D99C-42C4-9B0D-350F84FA5E97}" presName="compNode" presStyleCnt="0"/>
      <dgm:spPr/>
    </dgm:pt>
    <dgm:pt modelId="{C65368B6-945D-493B-BAC4-0D56EADE8868}" type="pres">
      <dgm:prSet presAssocID="{816D33E9-D99C-42C4-9B0D-350F84FA5E9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06E8C5-5F99-4E13-9D96-9F467EB52E28}" type="pres">
      <dgm:prSet presAssocID="{816D33E9-D99C-42C4-9B0D-350F84FA5E97}" presName="invisiNode" presStyleLbl="node1" presStyleIdx="3" presStyleCnt="4"/>
      <dgm:spPr/>
    </dgm:pt>
    <dgm:pt modelId="{E6756A68-7541-4972-A99C-E786F72824FD}" type="pres">
      <dgm:prSet presAssocID="{816D33E9-D99C-42C4-9B0D-350F84FA5E97}" presName="imagNode" presStyleLbl="fgImgPlace1" presStyleIdx="3" presStyleCnt="4"/>
      <dgm:spPr>
        <a:blipFill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</dgm:ptLst>
  <dgm:cxnLst>
    <dgm:cxn modelId="{57E39D1C-3ECF-4C82-856C-2E263F50C5E0}" srcId="{50DAC8B5-075E-4B8B-8C1C-2BB3BBB2FA8C}" destId="{816D33E9-D99C-42C4-9B0D-350F84FA5E97}" srcOrd="3" destOrd="0" parTransId="{9B44B59D-0F22-4D79-B1D1-7FB7B77500CE}" sibTransId="{B0BA4900-0F49-4814-97FD-85540A9B03FC}"/>
    <dgm:cxn modelId="{F14B91D5-39FC-420F-9137-E16FE6F43B8D}" type="presOf" srcId="{2D9E82C8-CD27-4511-88D2-480BDDC10475}" destId="{3BAEC6A2-1858-4216-B04A-9E69C38140A2}" srcOrd="0" destOrd="0" presId="urn:microsoft.com/office/officeart/2005/8/layout/pList2"/>
    <dgm:cxn modelId="{650B1051-8100-4B85-920C-4FA98AD95F7E}" srcId="{50DAC8B5-075E-4B8B-8C1C-2BB3BBB2FA8C}" destId="{8A891B84-5981-4152-8823-2753D88BCDBE}" srcOrd="1" destOrd="0" parTransId="{55984B4D-459C-4E8F-B282-C96DBC0F0633}" sibTransId="{D3B0BD93-3975-4CCE-8202-463C4AC1D90F}"/>
    <dgm:cxn modelId="{F5A6ED42-3F18-4E90-B057-24E5B41DB03E}" srcId="{50DAC8B5-075E-4B8B-8C1C-2BB3BBB2FA8C}" destId="{D27C56D4-2FCF-4D71-9374-9A1342D631FF}" srcOrd="0" destOrd="0" parTransId="{EBC81BAD-7273-40D6-A798-F9292E0DEBEF}" sibTransId="{0C0FA954-29F6-401E-8B9A-6028F5F25A30}"/>
    <dgm:cxn modelId="{4980B447-D4C3-4472-B140-634572289850}" srcId="{50DAC8B5-075E-4B8B-8C1C-2BB3BBB2FA8C}" destId="{2D9E82C8-CD27-4511-88D2-480BDDC10475}" srcOrd="2" destOrd="0" parTransId="{EDE49D62-110D-4504-B4BD-363C0F05A765}" sibTransId="{453227EE-803E-4E80-8998-0A79A7FEA3B9}"/>
    <dgm:cxn modelId="{7DC20A0F-F7E4-40C8-AAAD-871EA4663EFD}" type="presOf" srcId="{D27C56D4-2FCF-4D71-9374-9A1342D631FF}" destId="{AE6E912E-9342-4C90-8B86-9A266AD74579}" srcOrd="0" destOrd="0" presId="urn:microsoft.com/office/officeart/2005/8/layout/pList2"/>
    <dgm:cxn modelId="{33A05000-494B-416B-A4CE-B21BD6C64B56}" type="presOf" srcId="{D3B0BD93-3975-4CCE-8202-463C4AC1D90F}" destId="{3D60DAA3-0BCB-42C8-A38C-ECC510118981}" srcOrd="0" destOrd="0" presId="urn:microsoft.com/office/officeart/2005/8/layout/pList2"/>
    <dgm:cxn modelId="{5A157DBC-5DC0-4930-AB84-56C70C6FB8F9}" type="presOf" srcId="{816D33E9-D99C-42C4-9B0D-350F84FA5E97}" destId="{C65368B6-945D-493B-BAC4-0D56EADE8868}" srcOrd="0" destOrd="0" presId="urn:microsoft.com/office/officeart/2005/8/layout/pList2"/>
    <dgm:cxn modelId="{0A02FD34-8732-4B4E-90A3-6A1806839DBA}" type="presOf" srcId="{50DAC8B5-075E-4B8B-8C1C-2BB3BBB2FA8C}" destId="{46F7DA25-55D5-44CD-AFC9-C206084AF55D}" srcOrd="0" destOrd="0" presId="urn:microsoft.com/office/officeart/2005/8/layout/pList2"/>
    <dgm:cxn modelId="{2D1BE107-C4FF-44A6-A32A-BC9507E70238}" type="presOf" srcId="{0C0FA954-29F6-401E-8B9A-6028F5F25A30}" destId="{5A397075-82F4-497C-A4A8-DDE1A8DE8849}" srcOrd="0" destOrd="0" presId="urn:microsoft.com/office/officeart/2005/8/layout/pList2"/>
    <dgm:cxn modelId="{C8B410B0-8FB4-4F7E-BCC1-8EA7DC98B6A8}" type="presOf" srcId="{453227EE-803E-4E80-8998-0A79A7FEA3B9}" destId="{80C39461-0DE2-4A71-AA9B-F1DF9BEE1387}" srcOrd="0" destOrd="0" presId="urn:microsoft.com/office/officeart/2005/8/layout/pList2"/>
    <dgm:cxn modelId="{AE81BAD5-659A-4901-8F10-61E54BF48857}" type="presOf" srcId="{8A891B84-5981-4152-8823-2753D88BCDBE}" destId="{8742C359-C1D7-4C28-9CC0-B3881E3CF45B}" srcOrd="0" destOrd="0" presId="urn:microsoft.com/office/officeart/2005/8/layout/pList2"/>
    <dgm:cxn modelId="{516A59C2-6393-43DD-8D01-5421CD69DD10}" type="presParOf" srcId="{46F7DA25-55D5-44CD-AFC9-C206084AF55D}" destId="{52E5FC66-3ABA-45B9-A869-7F6D94511315}" srcOrd="0" destOrd="0" presId="urn:microsoft.com/office/officeart/2005/8/layout/pList2"/>
    <dgm:cxn modelId="{4C25FB1B-0AE3-467A-876A-03F3109EA2AD}" type="presParOf" srcId="{46F7DA25-55D5-44CD-AFC9-C206084AF55D}" destId="{DFFA25C4-7720-4A0F-B9DB-C246CDC8F5B8}" srcOrd="1" destOrd="0" presId="urn:microsoft.com/office/officeart/2005/8/layout/pList2"/>
    <dgm:cxn modelId="{53B80C6D-ED22-435C-A071-250C8BA50797}" type="presParOf" srcId="{DFFA25C4-7720-4A0F-B9DB-C246CDC8F5B8}" destId="{6C181836-5527-4CA8-92AA-1A6B65C34989}" srcOrd="0" destOrd="0" presId="urn:microsoft.com/office/officeart/2005/8/layout/pList2"/>
    <dgm:cxn modelId="{D7649C69-ED8A-42F8-B0A8-C329F17FFEB4}" type="presParOf" srcId="{6C181836-5527-4CA8-92AA-1A6B65C34989}" destId="{AE6E912E-9342-4C90-8B86-9A266AD74579}" srcOrd="0" destOrd="0" presId="urn:microsoft.com/office/officeart/2005/8/layout/pList2"/>
    <dgm:cxn modelId="{71EBF152-5C92-4A99-A0BB-F1C231F40EBD}" type="presParOf" srcId="{6C181836-5527-4CA8-92AA-1A6B65C34989}" destId="{747CD145-0C3C-432A-91B7-ECB67834E7CC}" srcOrd="1" destOrd="0" presId="urn:microsoft.com/office/officeart/2005/8/layout/pList2"/>
    <dgm:cxn modelId="{F2FED77F-1134-4A2B-AF74-4670E6E49E1B}" type="presParOf" srcId="{6C181836-5527-4CA8-92AA-1A6B65C34989}" destId="{70C07630-6FED-44C1-B24D-691D09295879}" srcOrd="2" destOrd="0" presId="urn:microsoft.com/office/officeart/2005/8/layout/pList2"/>
    <dgm:cxn modelId="{E7D7823A-A238-473A-9A8F-E325D2A16106}" type="presParOf" srcId="{DFFA25C4-7720-4A0F-B9DB-C246CDC8F5B8}" destId="{5A397075-82F4-497C-A4A8-DDE1A8DE8849}" srcOrd="1" destOrd="0" presId="urn:microsoft.com/office/officeart/2005/8/layout/pList2"/>
    <dgm:cxn modelId="{5CE8A994-FCF9-4DE8-ABD9-2D63ACEA2087}" type="presParOf" srcId="{DFFA25C4-7720-4A0F-B9DB-C246CDC8F5B8}" destId="{EE475F1A-A6A1-4BC7-82D2-EF8983795A0C}" srcOrd="2" destOrd="0" presId="urn:microsoft.com/office/officeart/2005/8/layout/pList2"/>
    <dgm:cxn modelId="{C08786D7-0CF9-45D5-B069-FDC3A3FFBA10}" type="presParOf" srcId="{EE475F1A-A6A1-4BC7-82D2-EF8983795A0C}" destId="{8742C359-C1D7-4C28-9CC0-B3881E3CF45B}" srcOrd="0" destOrd="0" presId="urn:microsoft.com/office/officeart/2005/8/layout/pList2"/>
    <dgm:cxn modelId="{95CA0393-B4E4-48C5-9A34-A9D6C71CE580}" type="presParOf" srcId="{EE475F1A-A6A1-4BC7-82D2-EF8983795A0C}" destId="{79D04D51-91FB-4538-A043-F5615A25C198}" srcOrd="1" destOrd="0" presId="urn:microsoft.com/office/officeart/2005/8/layout/pList2"/>
    <dgm:cxn modelId="{78900289-197D-402E-86A3-669D0FFCF314}" type="presParOf" srcId="{EE475F1A-A6A1-4BC7-82D2-EF8983795A0C}" destId="{058102CE-89D2-4F64-83E7-3D0C65BBDB35}" srcOrd="2" destOrd="0" presId="urn:microsoft.com/office/officeart/2005/8/layout/pList2"/>
    <dgm:cxn modelId="{A80C615B-4822-4336-AA7D-B309F6FF13BD}" type="presParOf" srcId="{DFFA25C4-7720-4A0F-B9DB-C246CDC8F5B8}" destId="{3D60DAA3-0BCB-42C8-A38C-ECC510118981}" srcOrd="3" destOrd="0" presId="urn:microsoft.com/office/officeart/2005/8/layout/pList2"/>
    <dgm:cxn modelId="{78954A5C-1332-487A-B878-C8BF063B0524}" type="presParOf" srcId="{DFFA25C4-7720-4A0F-B9DB-C246CDC8F5B8}" destId="{00F72A04-46CE-47E4-B06D-945E40769F47}" srcOrd="4" destOrd="0" presId="urn:microsoft.com/office/officeart/2005/8/layout/pList2"/>
    <dgm:cxn modelId="{2DC5FA78-5503-4279-96D5-B22D189D1DC9}" type="presParOf" srcId="{00F72A04-46CE-47E4-B06D-945E40769F47}" destId="{3BAEC6A2-1858-4216-B04A-9E69C38140A2}" srcOrd="0" destOrd="0" presId="urn:microsoft.com/office/officeart/2005/8/layout/pList2"/>
    <dgm:cxn modelId="{2C2AA16C-5A40-460A-BEC4-49C7F06D8B14}" type="presParOf" srcId="{00F72A04-46CE-47E4-B06D-945E40769F47}" destId="{17AECFC5-2F15-42F7-BF36-73FE242BC3AD}" srcOrd="1" destOrd="0" presId="urn:microsoft.com/office/officeart/2005/8/layout/pList2"/>
    <dgm:cxn modelId="{177B32BB-3938-46C0-B8C2-90E901C2F920}" type="presParOf" srcId="{00F72A04-46CE-47E4-B06D-945E40769F47}" destId="{AC88EF2F-ACA2-4DBD-B8A0-E4EE83A35953}" srcOrd="2" destOrd="0" presId="urn:microsoft.com/office/officeart/2005/8/layout/pList2"/>
    <dgm:cxn modelId="{09481099-479D-42D9-9217-5F1642505BC4}" type="presParOf" srcId="{DFFA25C4-7720-4A0F-B9DB-C246CDC8F5B8}" destId="{80C39461-0DE2-4A71-AA9B-F1DF9BEE1387}" srcOrd="5" destOrd="0" presId="urn:microsoft.com/office/officeart/2005/8/layout/pList2"/>
    <dgm:cxn modelId="{6C57CF6F-C242-4701-88E5-D3EB4A04722F}" type="presParOf" srcId="{DFFA25C4-7720-4A0F-B9DB-C246CDC8F5B8}" destId="{12EEC588-6788-4481-90D7-91D205C70680}" srcOrd="6" destOrd="0" presId="urn:microsoft.com/office/officeart/2005/8/layout/pList2"/>
    <dgm:cxn modelId="{70B095CB-7F0D-4CAA-AEB5-B590CB7EF5D7}" type="presParOf" srcId="{12EEC588-6788-4481-90D7-91D205C70680}" destId="{C65368B6-945D-493B-BAC4-0D56EADE8868}" srcOrd="0" destOrd="0" presId="urn:microsoft.com/office/officeart/2005/8/layout/pList2"/>
    <dgm:cxn modelId="{3EFB88EC-2042-4F98-9CF7-5AC422A70A4D}" type="presParOf" srcId="{12EEC588-6788-4481-90D7-91D205C70680}" destId="{5406E8C5-5F99-4E13-9D96-9F467EB52E28}" srcOrd="1" destOrd="0" presId="urn:microsoft.com/office/officeart/2005/8/layout/pList2"/>
    <dgm:cxn modelId="{4CEDB6C3-246C-4E32-81BB-B8A01297FA22}" type="presParOf" srcId="{12EEC588-6788-4481-90D7-91D205C70680}" destId="{E6756A68-7541-4972-A99C-E786F72824F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9219D6-2024-489A-8EAB-B9702D044EEB}" type="doc">
      <dgm:prSet loTypeId="urn:microsoft.com/office/officeart/2005/8/layout/list1" loCatId="list" qsTypeId="urn:microsoft.com/office/officeart/2005/8/quickstyle/3d3" qsCatId="3D" csTypeId="urn:microsoft.com/office/officeart/2005/8/colors/colorful3" csCatId="colorful"/>
      <dgm:spPr/>
      <dgm:t>
        <a:bodyPr/>
        <a:lstStyle/>
        <a:p>
          <a:endParaRPr lang="zh-TW" altLang="en-US"/>
        </a:p>
      </dgm:t>
    </dgm:pt>
    <dgm:pt modelId="{483134F8-B58A-4CEE-810D-5203F569D90A}">
      <dgm:prSet/>
      <dgm:spPr/>
      <dgm:t>
        <a:bodyPr/>
        <a:lstStyle/>
        <a:p>
          <a:pPr rtl="0"/>
          <a:r>
            <a:rPr lang="zh-TW" b="1" dirty="0" smtClean="0"/>
            <a:t>學生享有學校特約商店優惠。</a:t>
          </a:r>
          <a:endParaRPr lang="zh-TW" b="1" dirty="0"/>
        </a:p>
      </dgm:t>
    </dgm:pt>
    <dgm:pt modelId="{A188E3EC-6B76-4DA2-902D-27E650DE4BFD}" type="parTrans" cxnId="{CD38E93B-A4FB-442D-B7AF-395C7FA11086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27FC372D-5CB7-482E-A917-47A41E58BA99}" type="sibTrans" cxnId="{CD38E93B-A4FB-442D-B7AF-395C7FA11086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A5CCB2B2-D97D-46CA-84BA-4226839732A3}">
      <dgm:prSet/>
      <dgm:spPr/>
      <dgm:t>
        <a:bodyPr/>
        <a:lstStyle/>
        <a:p>
          <a:pPr rtl="0"/>
          <a:r>
            <a:rPr lang="zh-TW" b="1" smtClean="0"/>
            <a:t>店</a:t>
          </a:r>
          <a:r>
            <a:rPr lang="zh-TW" smtClean="0"/>
            <a:t>家消費訊息傳播不易。</a:t>
          </a:r>
          <a:endParaRPr lang="zh-TW"/>
        </a:p>
      </dgm:t>
    </dgm:pt>
    <dgm:pt modelId="{05738C0F-6164-429A-80CB-FC2F4A45811C}" type="parTrans" cxnId="{2067E011-CB53-4B17-91A3-E543490D2BCE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AE8447FC-6109-41F8-A824-97C2D8FE511D}" type="sibTrans" cxnId="{2067E011-CB53-4B17-91A3-E543490D2BCE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FF90B294-7666-464B-92E5-B0914D362C84}">
      <dgm:prSet/>
      <dgm:spPr/>
      <dgm:t>
        <a:bodyPr/>
        <a:lstStyle/>
        <a:p>
          <a:pPr rtl="0"/>
          <a:r>
            <a:rPr lang="zh-TW" b="1" smtClean="0"/>
            <a:t>行</a:t>
          </a:r>
          <a:r>
            <a:rPr lang="zh-TW" smtClean="0"/>
            <a:t>動行銷帶動消費商機。</a:t>
          </a:r>
          <a:endParaRPr lang="zh-TW"/>
        </a:p>
      </dgm:t>
    </dgm:pt>
    <dgm:pt modelId="{6BE47CF1-ABCB-4836-ABDD-90B96F8A2E72}" type="parTrans" cxnId="{469231B3-F870-4CCC-8C7A-7DCDE6A2C1C6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1B87991F-E081-4094-A184-A7918D51FF2C}" type="sibTrans" cxnId="{469231B3-F870-4CCC-8C7A-7DCDE6A2C1C6}">
      <dgm:prSet/>
      <dgm:spPr/>
      <dgm:t>
        <a:bodyPr/>
        <a:lstStyle/>
        <a:p>
          <a:endParaRPr lang="zh-TW" altLang="en-US">
            <a:solidFill>
              <a:schemeClr val="bg1"/>
            </a:solidFill>
          </a:endParaRPr>
        </a:p>
      </dgm:t>
    </dgm:pt>
    <dgm:pt modelId="{77FEB34D-6131-4988-BE36-2DCA8530A651}" type="pres">
      <dgm:prSet presAssocID="{2E9219D6-2024-489A-8EAB-B9702D044E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559CC2F-86E3-4D25-8DF4-96A1055519F6}" type="pres">
      <dgm:prSet presAssocID="{483134F8-B58A-4CEE-810D-5203F569D90A}" presName="parentLin" presStyleCnt="0"/>
      <dgm:spPr/>
    </dgm:pt>
    <dgm:pt modelId="{CAF53D5D-18A6-4086-9A07-DD7F06EA5797}" type="pres">
      <dgm:prSet presAssocID="{483134F8-B58A-4CEE-810D-5203F569D90A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773A83DC-ACC4-43B1-B015-15E195FA4B83}" type="pres">
      <dgm:prSet presAssocID="{483134F8-B58A-4CEE-810D-5203F569D90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D40BCD-0D88-4D08-8A42-C7C4A40AF4C0}" type="pres">
      <dgm:prSet presAssocID="{483134F8-B58A-4CEE-810D-5203F569D90A}" presName="negativeSpace" presStyleCnt="0"/>
      <dgm:spPr/>
    </dgm:pt>
    <dgm:pt modelId="{0CF4122A-79DF-4AD0-8861-8943BAC7BABF}" type="pres">
      <dgm:prSet presAssocID="{483134F8-B58A-4CEE-810D-5203F569D90A}" presName="childText" presStyleLbl="conFgAcc1" presStyleIdx="0" presStyleCnt="3">
        <dgm:presLayoutVars>
          <dgm:bulletEnabled val="1"/>
        </dgm:presLayoutVars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</dgm:pt>
    <dgm:pt modelId="{C596CDAF-6FFB-497C-AEA4-759824F48DE2}" type="pres">
      <dgm:prSet presAssocID="{27FC372D-5CB7-482E-A917-47A41E58BA99}" presName="spaceBetweenRectangles" presStyleCnt="0"/>
      <dgm:spPr/>
    </dgm:pt>
    <dgm:pt modelId="{9968E33E-440D-4B19-878C-1EB303773CE7}" type="pres">
      <dgm:prSet presAssocID="{A5CCB2B2-D97D-46CA-84BA-4226839732A3}" presName="parentLin" presStyleCnt="0"/>
      <dgm:spPr/>
    </dgm:pt>
    <dgm:pt modelId="{42AA51E5-CF54-4508-BA35-EC603B702ED6}" type="pres">
      <dgm:prSet presAssocID="{A5CCB2B2-D97D-46CA-84BA-4226839732A3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E46E8E2D-F70A-49EC-97DA-08B02E1F79F1}" type="pres">
      <dgm:prSet presAssocID="{A5CCB2B2-D97D-46CA-84BA-4226839732A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67A7FE-8A1C-4084-9EF1-7FE359B028F6}" type="pres">
      <dgm:prSet presAssocID="{A5CCB2B2-D97D-46CA-84BA-4226839732A3}" presName="negativeSpace" presStyleCnt="0"/>
      <dgm:spPr/>
    </dgm:pt>
    <dgm:pt modelId="{1DFA940C-C23A-4D42-9DD6-B2ADF0DD84B2}" type="pres">
      <dgm:prSet presAssocID="{A5CCB2B2-D97D-46CA-84BA-4226839732A3}" presName="childText" presStyleLbl="conFgAcc1" presStyleIdx="1" presStyleCnt="3">
        <dgm:presLayoutVars>
          <dgm:bulletEnabled val="1"/>
        </dgm:presLayoutVars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</dgm:pt>
    <dgm:pt modelId="{30AEF320-AC1B-4318-92BB-0F942085D916}" type="pres">
      <dgm:prSet presAssocID="{AE8447FC-6109-41F8-A824-97C2D8FE511D}" presName="spaceBetweenRectangles" presStyleCnt="0"/>
      <dgm:spPr/>
    </dgm:pt>
    <dgm:pt modelId="{E7D5F052-CBC4-4587-A00D-DAE1ED592D99}" type="pres">
      <dgm:prSet presAssocID="{FF90B294-7666-464B-92E5-B0914D362C84}" presName="parentLin" presStyleCnt="0"/>
      <dgm:spPr/>
    </dgm:pt>
    <dgm:pt modelId="{B51746DB-B879-4ACA-B826-17372E803353}" type="pres">
      <dgm:prSet presAssocID="{FF90B294-7666-464B-92E5-B0914D362C84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3FE02609-A6D1-43ED-87A3-8B3BD9F1A9DD}" type="pres">
      <dgm:prSet presAssocID="{FF90B294-7666-464B-92E5-B0914D362C8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83FC5A-EDA5-4AEE-A3D2-09F0ECAB1F77}" type="pres">
      <dgm:prSet presAssocID="{FF90B294-7666-464B-92E5-B0914D362C84}" presName="negativeSpace" presStyleCnt="0"/>
      <dgm:spPr/>
    </dgm:pt>
    <dgm:pt modelId="{2EAFC5AF-0C7E-4EBA-9076-301BF9D67CAD}" type="pres">
      <dgm:prSet presAssocID="{FF90B294-7666-464B-92E5-B0914D362C84}" presName="childText" presStyleLbl="conFgAcc1" presStyleIdx="2" presStyleCnt="3">
        <dgm:presLayoutVars>
          <dgm:bulletEnabled val="1"/>
        </dgm:presLayoutVars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</dgm:ptLst>
  <dgm:cxnLst>
    <dgm:cxn modelId="{E24F8ABC-54C6-46E9-893A-E94AA88CDD48}" type="presOf" srcId="{A5CCB2B2-D97D-46CA-84BA-4226839732A3}" destId="{42AA51E5-CF54-4508-BA35-EC603B702ED6}" srcOrd="0" destOrd="0" presId="urn:microsoft.com/office/officeart/2005/8/layout/list1"/>
    <dgm:cxn modelId="{D406B214-9097-471C-A747-9C0775B5F315}" type="presOf" srcId="{483134F8-B58A-4CEE-810D-5203F569D90A}" destId="{CAF53D5D-18A6-4086-9A07-DD7F06EA5797}" srcOrd="0" destOrd="0" presId="urn:microsoft.com/office/officeart/2005/8/layout/list1"/>
    <dgm:cxn modelId="{469231B3-F870-4CCC-8C7A-7DCDE6A2C1C6}" srcId="{2E9219D6-2024-489A-8EAB-B9702D044EEB}" destId="{FF90B294-7666-464B-92E5-B0914D362C84}" srcOrd="2" destOrd="0" parTransId="{6BE47CF1-ABCB-4836-ABDD-90B96F8A2E72}" sibTransId="{1B87991F-E081-4094-A184-A7918D51FF2C}"/>
    <dgm:cxn modelId="{CD38E93B-A4FB-442D-B7AF-395C7FA11086}" srcId="{2E9219D6-2024-489A-8EAB-B9702D044EEB}" destId="{483134F8-B58A-4CEE-810D-5203F569D90A}" srcOrd="0" destOrd="0" parTransId="{A188E3EC-6B76-4DA2-902D-27E650DE4BFD}" sibTransId="{27FC372D-5CB7-482E-A917-47A41E58BA99}"/>
    <dgm:cxn modelId="{AF2691A3-C3AB-47C9-BD2B-FEF1771E2442}" type="presOf" srcId="{483134F8-B58A-4CEE-810D-5203F569D90A}" destId="{773A83DC-ACC4-43B1-B015-15E195FA4B83}" srcOrd="1" destOrd="0" presId="urn:microsoft.com/office/officeart/2005/8/layout/list1"/>
    <dgm:cxn modelId="{CFFB7CDB-5D0D-42DE-A136-300FAAD8B1B8}" type="presOf" srcId="{A5CCB2B2-D97D-46CA-84BA-4226839732A3}" destId="{E46E8E2D-F70A-49EC-97DA-08B02E1F79F1}" srcOrd="1" destOrd="0" presId="urn:microsoft.com/office/officeart/2005/8/layout/list1"/>
    <dgm:cxn modelId="{2067E011-CB53-4B17-91A3-E543490D2BCE}" srcId="{2E9219D6-2024-489A-8EAB-B9702D044EEB}" destId="{A5CCB2B2-D97D-46CA-84BA-4226839732A3}" srcOrd="1" destOrd="0" parTransId="{05738C0F-6164-429A-80CB-FC2F4A45811C}" sibTransId="{AE8447FC-6109-41F8-A824-97C2D8FE511D}"/>
    <dgm:cxn modelId="{3B3A9FB9-D9D8-4A64-950B-A3F9BD375043}" type="presOf" srcId="{FF90B294-7666-464B-92E5-B0914D362C84}" destId="{B51746DB-B879-4ACA-B826-17372E803353}" srcOrd="0" destOrd="0" presId="urn:microsoft.com/office/officeart/2005/8/layout/list1"/>
    <dgm:cxn modelId="{C0EB5595-B98B-4F16-AC68-FA3B4EEA730E}" type="presOf" srcId="{FF90B294-7666-464B-92E5-B0914D362C84}" destId="{3FE02609-A6D1-43ED-87A3-8B3BD9F1A9DD}" srcOrd="1" destOrd="0" presId="urn:microsoft.com/office/officeart/2005/8/layout/list1"/>
    <dgm:cxn modelId="{650BE99D-06CE-46A8-ADF7-B0E5AA819921}" type="presOf" srcId="{2E9219D6-2024-489A-8EAB-B9702D044EEB}" destId="{77FEB34D-6131-4988-BE36-2DCA8530A651}" srcOrd="0" destOrd="0" presId="urn:microsoft.com/office/officeart/2005/8/layout/list1"/>
    <dgm:cxn modelId="{25773828-6A99-4A24-B9D4-3E86C4CF4726}" type="presParOf" srcId="{77FEB34D-6131-4988-BE36-2DCA8530A651}" destId="{8559CC2F-86E3-4D25-8DF4-96A1055519F6}" srcOrd="0" destOrd="0" presId="urn:microsoft.com/office/officeart/2005/8/layout/list1"/>
    <dgm:cxn modelId="{16289780-6FC0-4A09-B208-CBA5CE6DF9C1}" type="presParOf" srcId="{8559CC2F-86E3-4D25-8DF4-96A1055519F6}" destId="{CAF53D5D-18A6-4086-9A07-DD7F06EA5797}" srcOrd="0" destOrd="0" presId="urn:microsoft.com/office/officeart/2005/8/layout/list1"/>
    <dgm:cxn modelId="{179C9714-6A84-405A-9E09-34E9C70F2854}" type="presParOf" srcId="{8559CC2F-86E3-4D25-8DF4-96A1055519F6}" destId="{773A83DC-ACC4-43B1-B015-15E195FA4B83}" srcOrd="1" destOrd="0" presId="urn:microsoft.com/office/officeart/2005/8/layout/list1"/>
    <dgm:cxn modelId="{1C63CC9D-F253-44AD-96F6-A354D85AE44E}" type="presParOf" srcId="{77FEB34D-6131-4988-BE36-2DCA8530A651}" destId="{01D40BCD-0D88-4D08-8A42-C7C4A40AF4C0}" srcOrd="1" destOrd="0" presId="urn:microsoft.com/office/officeart/2005/8/layout/list1"/>
    <dgm:cxn modelId="{832CA61C-3017-4E93-8C23-A191425EA6C9}" type="presParOf" srcId="{77FEB34D-6131-4988-BE36-2DCA8530A651}" destId="{0CF4122A-79DF-4AD0-8861-8943BAC7BABF}" srcOrd="2" destOrd="0" presId="urn:microsoft.com/office/officeart/2005/8/layout/list1"/>
    <dgm:cxn modelId="{DF3190DC-841F-45F4-B69D-E1CA0A9DEB82}" type="presParOf" srcId="{77FEB34D-6131-4988-BE36-2DCA8530A651}" destId="{C596CDAF-6FFB-497C-AEA4-759824F48DE2}" srcOrd="3" destOrd="0" presId="urn:microsoft.com/office/officeart/2005/8/layout/list1"/>
    <dgm:cxn modelId="{6F87B8F4-1886-41A5-8CF7-7597AD95E1B4}" type="presParOf" srcId="{77FEB34D-6131-4988-BE36-2DCA8530A651}" destId="{9968E33E-440D-4B19-878C-1EB303773CE7}" srcOrd="4" destOrd="0" presId="urn:microsoft.com/office/officeart/2005/8/layout/list1"/>
    <dgm:cxn modelId="{94FFC761-8E9B-4448-B032-BFAAE69AA4AD}" type="presParOf" srcId="{9968E33E-440D-4B19-878C-1EB303773CE7}" destId="{42AA51E5-CF54-4508-BA35-EC603B702ED6}" srcOrd="0" destOrd="0" presId="urn:microsoft.com/office/officeart/2005/8/layout/list1"/>
    <dgm:cxn modelId="{0BD66557-8B8A-43FD-BA8E-48598B3DECF7}" type="presParOf" srcId="{9968E33E-440D-4B19-878C-1EB303773CE7}" destId="{E46E8E2D-F70A-49EC-97DA-08B02E1F79F1}" srcOrd="1" destOrd="0" presId="urn:microsoft.com/office/officeart/2005/8/layout/list1"/>
    <dgm:cxn modelId="{5F3643C5-D2C7-4A8D-AF9D-C1FA0518B440}" type="presParOf" srcId="{77FEB34D-6131-4988-BE36-2DCA8530A651}" destId="{6067A7FE-8A1C-4084-9EF1-7FE359B028F6}" srcOrd="5" destOrd="0" presId="urn:microsoft.com/office/officeart/2005/8/layout/list1"/>
    <dgm:cxn modelId="{AC69505B-8748-4AF1-BD74-D2A53572FC94}" type="presParOf" srcId="{77FEB34D-6131-4988-BE36-2DCA8530A651}" destId="{1DFA940C-C23A-4D42-9DD6-B2ADF0DD84B2}" srcOrd="6" destOrd="0" presId="urn:microsoft.com/office/officeart/2005/8/layout/list1"/>
    <dgm:cxn modelId="{E48DC66D-0217-4C60-9F8E-52138842D69D}" type="presParOf" srcId="{77FEB34D-6131-4988-BE36-2DCA8530A651}" destId="{30AEF320-AC1B-4318-92BB-0F942085D916}" srcOrd="7" destOrd="0" presId="urn:microsoft.com/office/officeart/2005/8/layout/list1"/>
    <dgm:cxn modelId="{FF037010-7023-44E4-B5BA-C9B1B5BFAD22}" type="presParOf" srcId="{77FEB34D-6131-4988-BE36-2DCA8530A651}" destId="{E7D5F052-CBC4-4587-A00D-DAE1ED592D99}" srcOrd="8" destOrd="0" presId="urn:microsoft.com/office/officeart/2005/8/layout/list1"/>
    <dgm:cxn modelId="{B88AFCA7-E5CA-4358-B939-B09E951550E0}" type="presParOf" srcId="{E7D5F052-CBC4-4587-A00D-DAE1ED592D99}" destId="{B51746DB-B879-4ACA-B826-17372E803353}" srcOrd="0" destOrd="0" presId="urn:microsoft.com/office/officeart/2005/8/layout/list1"/>
    <dgm:cxn modelId="{E0388FF7-0066-411B-ABEB-4E4E84DF2943}" type="presParOf" srcId="{E7D5F052-CBC4-4587-A00D-DAE1ED592D99}" destId="{3FE02609-A6D1-43ED-87A3-8B3BD9F1A9DD}" srcOrd="1" destOrd="0" presId="urn:microsoft.com/office/officeart/2005/8/layout/list1"/>
    <dgm:cxn modelId="{35E5B297-3256-4D29-A9B7-A2A4DC0EB95C}" type="presParOf" srcId="{77FEB34D-6131-4988-BE36-2DCA8530A651}" destId="{1683FC5A-EDA5-4AEE-A3D2-09F0ECAB1F77}" srcOrd="9" destOrd="0" presId="urn:microsoft.com/office/officeart/2005/8/layout/list1"/>
    <dgm:cxn modelId="{749E906C-DE7E-4875-AC4C-47878FDA85AF}" type="presParOf" srcId="{77FEB34D-6131-4988-BE36-2DCA8530A651}" destId="{2EAFC5AF-0C7E-4EBA-9076-301BF9D67CA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230C84-28E7-4611-8462-A60F4E9B44BD}" type="doc">
      <dgm:prSet loTypeId="urn:microsoft.com/office/officeart/2005/8/layout/hList3" loCatId="list" qsTypeId="urn:microsoft.com/office/officeart/2005/8/quickstyle/3d2" qsCatId="3D" csTypeId="urn:microsoft.com/office/officeart/2005/8/colors/accent2_1" csCatId="accent2"/>
      <dgm:spPr/>
      <dgm:t>
        <a:bodyPr/>
        <a:lstStyle/>
        <a:p>
          <a:endParaRPr lang="zh-TW" altLang="en-US"/>
        </a:p>
      </dgm:t>
    </dgm:pt>
    <dgm:pt modelId="{C572F928-5D1C-4032-AC6F-FFA2F61D00A3}">
      <dgm:prSet/>
      <dgm:spPr/>
      <dgm:t>
        <a:bodyPr/>
        <a:lstStyle/>
        <a:p>
          <a:pPr rtl="0"/>
          <a:r>
            <a:rPr lang="zh-TW" b="1" smtClean="0"/>
            <a:t>研究目的</a:t>
          </a:r>
          <a:endParaRPr lang="zh-TW"/>
        </a:p>
      </dgm:t>
    </dgm:pt>
    <dgm:pt modelId="{BE948635-2FF8-4613-BFD3-0D61B7C97A05}" type="parTrans" cxnId="{4F1329F8-D31F-41FF-8AA8-3F6193FFB732}">
      <dgm:prSet/>
      <dgm:spPr/>
      <dgm:t>
        <a:bodyPr/>
        <a:lstStyle/>
        <a:p>
          <a:endParaRPr lang="zh-TW" altLang="en-US"/>
        </a:p>
      </dgm:t>
    </dgm:pt>
    <dgm:pt modelId="{C0485B7A-C5D4-48E7-AFB7-F28E0F18EBE1}" type="sibTrans" cxnId="{4F1329F8-D31F-41FF-8AA8-3F6193FFB732}">
      <dgm:prSet/>
      <dgm:spPr/>
      <dgm:t>
        <a:bodyPr/>
        <a:lstStyle/>
        <a:p>
          <a:endParaRPr lang="zh-TW" altLang="en-US"/>
        </a:p>
      </dgm:t>
    </dgm:pt>
    <dgm:pt modelId="{2EF1274F-3F6C-4210-BF8E-418CC90479C3}">
      <dgm:prSet/>
      <dgm:spPr/>
      <dgm:t>
        <a:bodyPr/>
        <a:lstStyle/>
        <a:p>
          <a:pPr algn="l" rtl="0"/>
          <a:r>
            <a:rPr lang="zh-TW" dirty="0" smtClean="0"/>
            <a:t>開發行動載具整合商店消費訊息。</a:t>
          </a:r>
          <a:endParaRPr lang="zh-TW" dirty="0"/>
        </a:p>
      </dgm:t>
    </dgm:pt>
    <dgm:pt modelId="{D245DCC1-BE7C-4064-810D-02B24D2E33F4}" type="parTrans" cxnId="{6844DE5A-3379-448C-B309-FE83829AA2CD}">
      <dgm:prSet/>
      <dgm:spPr/>
      <dgm:t>
        <a:bodyPr/>
        <a:lstStyle/>
        <a:p>
          <a:endParaRPr lang="zh-TW" altLang="en-US"/>
        </a:p>
      </dgm:t>
    </dgm:pt>
    <dgm:pt modelId="{78967030-FE6B-4E7F-ACEB-C7C6608499C3}" type="sibTrans" cxnId="{6844DE5A-3379-448C-B309-FE83829AA2CD}">
      <dgm:prSet/>
      <dgm:spPr/>
      <dgm:t>
        <a:bodyPr/>
        <a:lstStyle/>
        <a:p>
          <a:endParaRPr lang="zh-TW" altLang="en-US"/>
        </a:p>
      </dgm:t>
    </dgm:pt>
    <dgm:pt modelId="{7A735B09-AD08-4176-ACD9-2DC2BB7E47C7}">
      <dgm:prSet/>
      <dgm:spPr/>
      <dgm:t>
        <a:bodyPr/>
        <a:lstStyle/>
        <a:p>
          <a:pPr rtl="0"/>
          <a:r>
            <a:rPr lang="zh-TW" smtClean="0"/>
            <a:t>行動</a:t>
          </a:r>
          <a:r>
            <a:rPr lang="en-US" smtClean="0"/>
            <a:t>APP</a:t>
          </a:r>
          <a:r>
            <a:rPr lang="zh-TW" smtClean="0"/>
            <a:t>的執行效益與使用滿意度調查。</a:t>
          </a:r>
          <a:endParaRPr lang="zh-TW"/>
        </a:p>
      </dgm:t>
    </dgm:pt>
    <dgm:pt modelId="{3078079A-C988-495A-88A0-555AAAB2ED73}" type="parTrans" cxnId="{BA7AA20A-7CF1-4A02-9A4B-788914B8815A}">
      <dgm:prSet/>
      <dgm:spPr/>
      <dgm:t>
        <a:bodyPr/>
        <a:lstStyle/>
        <a:p>
          <a:endParaRPr lang="zh-TW" altLang="en-US"/>
        </a:p>
      </dgm:t>
    </dgm:pt>
    <dgm:pt modelId="{7A0F8309-DC98-46D2-9D00-0ACCCB006999}" type="sibTrans" cxnId="{BA7AA20A-7CF1-4A02-9A4B-788914B8815A}">
      <dgm:prSet/>
      <dgm:spPr/>
      <dgm:t>
        <a:bodyPr/>
        <a:lstStyle/>
        <a:p>
          <a:endParaRPr lang="zh-TW" altLang="en-US"/>
        </a:p>
      </dgm:t>
    </dgm:pt>
    <dgm:pt modelId="{C8C809C9-E7B6-453B-9238-3A554AEED7E4}">
      <dgm:prSet/>
      <dgm:spPr/>
      <dgm:t>
        <a:bodyPr/>
        <a:lstStyle/>
        <a:p>
          <a:pPr algn="l" rtl="0"/>
          <a:r>
            <a:rPr lang="zh-TW" dirty="0" smtClean="0"/>
            <a:t>行動</a:t>
          </a:r>
          <a:r>
            <a:rPr lang="en-US" dirty="0" smtClean="0"/>
            <a:t>APP</a:t>
          </a:r>
          <a:r>
            <a:rPr lang="zh-TW" dirty="0" smtClean="0"/>
            <a:t>推展至全國高中職及商業化發展的可能性之探討。</a:t>
          </a:r>
          <a:endParaRPr lang="zh-TW" dirty="0"/>
        </a:p>
      </dgm:t>
    </dgm:pt>
    <dgm:pt modelId="{EE393E8D-1C57-430D-A7A9-30970AF0F943}" type="parTrans" cxnId="{D51E8398-56AD-43B6-9243-B9AB8354AC10}">
      <dgm:prSet/>
      <dgm:spPr/>
      <dgm:t>
        <a:bodyPr/>
        <a:lstStyle/>
        <a:p>
          <a:endParaRPr lang="zh-TW" altLang="en-US"/>
        </a:p>
      </dgm:t>
    </dgm:pt>
    <dgm:pt modelId="{AD702ADF-DB8B-475A-8553-7AC49225C2FE}" type="sibTrans" cxnId="{D51E8398-56AD-43B6-9243-B9AB8354AC10}">
      <dgm:prSet/>
      <dgm:spPr/>
      <dgm:t>
        <a:bodyPr/>
        <a:lstStyle/>
        <a:p>
          <a:endParaRPr lang="zh-TW" altLang="en-US"/>
        </a:p>
      </dgm:t>
    </dgm:pt>
    <dgm:pt modelId="{A8A85465-D52E-4B69-84A5-7A9199C04912}" type="pres">
      <dgm:prSet presAssocID="{84230C84-28E7-4611-8462-A60F4E9B44B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E9ABCC9-4E21-4E23-A21D-9996B62EBCFD}" type="pres">
      <dgm:prSet presAssocID="{C572F928-5D1C-4032-AC6F-FFA2F61D00A3}" presName="roof" presStyleLbl="dkBgShp" presStyleIdx="0" presStyleCnt="2"/>
      <dgm:spPr/>
      <dgm:t>
        <a:bodyPr/>
        <a:lstStyle/>
        <a:p>
          <a:endParaRPr lang="zh-TW" altLang="en-US"/>
        </a:p>
      </dgm:t>
    </dgm:pt>
    <dgm:pt modelId="{FF517685-974E-4F9E-A495-7E67467B3B44}" type="pres">
      <dgm:prSet presAssocID="{C572F928-5D1C-4032-AC6F-FFA2F61D00A3}" presName="pillars" presStyleCnt="0"/>
      <dgm:spPr/>
    </dgm:pt>
    <dgm:pt modelId="{9AF6CE17-FE0F-4BA4-BD0C-0F2B123528DF}" type="pres">
      <dgm:prSet presAssocID="{C572F928-5D1C-4032-AC6F-FFA2F61D00A3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146977-DEDB-483C-8EC7-C0018C4CC077}" type="pres">
      <dgm:prSet presAssocID="{7A735B09-AD08-4176-ACD9-2DC2BB7E47C7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975396-2EFB-4266-9E58-D49E97823FD1}" type="pres">
      <dgm:prSet presAssocID="{C8C809C9-E7B6-453B-9238-3A554AEED7E4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D02AB7-A23F-4A3B-9B19-D65A166A185D}" type="pres">
      <dgm:prSet presAssocID="{C572F928-5D1C-4032-AC6F-FFA2F61D00A3}" presName="base" presStyleLbl="dkBgShp" presStyleIdx="1" presStyleCnt="2"/>
      <dgm:spPr/>
    </dgm:pt>
  </dgm:ptLst>
  <dgm:cxnLst>
    <dgm:cxn modelId="{A084A734-B1E0-48DC-9FCB-E84C683CAAAA}" type="presOf" srcId="{7A735B09-AD08-4176-ACD9-2DC2BB7E47C7}" destId="{F6146977-DEDB-483C-8EC7-C0018C4CC077}" srcOrd="0" destOrd="0" presId="urn:microsoft.com/office/officeart/2005/8/layout/hList3"/>
    <dgm:cxn modelId="{6844DE5A-3379-448C-B309-FE83829AA2CD}" srcId="{C572F928-5D1C-4032-AC6F-FFA2F61D00A3}" destId="{2EF1274F-3F6C-4210-BF8E-418CC90479C3}" srcOrd="0" destOrd="0" parTransId="{D245DCC1-BE7C-4064-810D-02B24D2E33F4}" sibTransId="{78967030-FE6B-4E7F-ACEB-C7C6608499C3}"/>
    <dgm:cxn modelId="{0BEA09F6-818E-4FD6-AA54-2339623FE2C5}" type="presOf" srcId="{C572F928-5D1C-4032-AC6F-FFA2F61D00A3}" destId="{5E9ABCC9-4E21-4E23-A21D-9996B62EBCFD}" srcOrd="0" destOrd="0" presId="urn:microsoft.com/office/officeart/2005/8/layout/hList3"/>
    <dgm:cxn modelId="{4F1329F8-D31F-41FF-8AA8-3F6193FFB732}" srcId="{84230C84-28E7-4611-8462-A60F4E9B44BD}" destId="{C572F928-5D1C-4032-AC6F-FFA2F61D00A3}" srcOrd="0" destOrd="0" parTransId="{BE948635-2FF8-4613-BFD3-0D61B7C97A05}" sibTransId="{C0485B7A-C5D4-48E7-AFB7-F28E0F18EBE1}"/>
    <dgm:cxn modelId="{D51E8398-56AD-43B6-9243-B9AB8354AC10}" srcId="{C572F928-5D1C-4032-AC6F-FFA2F61D00A3}" destId="{C8C809C9-E7B6-453B-9238-3A554AEED7E4}" srcOrd="2" destOrd="0" parTransId="{EE393E8D-1C57-430D-A7A9-30970AF0F943}" sibTransId="{AD702ADF-DB8B-475A-8553-7AC49225C2FE}"/>
    <dgm:cxn modelId="{34DD985F-8AD8-40B9-9536-D1AFF5A4A72B}" type="presOf" srcId="{2EF1274F-3F6C-4210-BF8E-418CC90479C3}" destId="{9AF6CE17-FE0F-4BA4-BD0C-0F2B123528DF}" srcOrd="0" destOrd="0" presId="urn:microsoft.com/office/officeart/2005/8/layout/hList3"/>
    <dgm:cxn modelId="{3ABEDA98-0A23-4276-AA9F-0C219FED8B17}" type="presOf" srcId="{C8C809C9-E7B6-453B-9238-3A554AEED7E4}" destId="{21975396-2EFB-4266-9E58-D49E97823FD1}" srcOrd="0" destOrd="0" presId="urn:microsoft.com/office/officeart/2005/8/layout/hList3"/>
    <dgm:cxn modelId="{125FB04A-E33B-4F34-A13B-A9995A165F74}" type="presOf" srcId="{84230C84-28E7-4611-8462-A60F4E9B44BD}" destId="{A8A85465-D52E-4B69-84A5-7A9199C04912}" srcOrd="0" destOrd="0" presId="urn:microsoft.com/office/officeart/2005/8/layout/hList3"/>
    <dgm:cxn modelId="{BA7AA20A-7CF1-4A02-9A4B-788914B8815A}" srcId="{C572F928-5D1C-4032-AC6F-FFA2F61D00A3}" destId="{7A735B09-AD08-4176-ACD9-2DC2BB7E47C7}" srcOrd="1" destOrd="0" parTransId="{3078079A-C988-495A-88A0-555AAAB2ED73}" sibTransId="{7A0F8309-DC98-46D2-9D00-0ACCCB006999}"/>
    <dgm:cxn modelId="{8343495C-D473-4C62-A08B-B0CE1DC602AF}" type="presParOf" srcId="{A8A85465-D52E-4B69-84A5-7A9199C04912}" destId="{5E9ABCC9-4E21-4E23-A21D-9996B62EBCFD}" srcOrd="0" destOrd="0" presId="urn:microsoft.com/office/officeart/2005/8/layout/hList3"/>
    <dgm:cxn modelId="{8E983025-17A8-4737-B0E3-BF5EE8D638F2}" type="presParOf" srcId="{A8A85465-D52E-4B69-84A5-7A9199C04912}" destId="{FF517685-974E-4F9E-A495-7E67467B3B44}" srcOrd="1" destOrd="0" presId="urn:microsoft.com/office/officeart/2005/8/layout/hList3"/>
    <dgm:cxn modelId="{A0A203CE-D7D6-4B24-AEAA-BE985BAF197D}" type="presParOf" srcId="{FF517685-974E-4F9E-A495-7E67467B3B44}" destId="{9AF6CE17-FE0F-4BA4-BD0C-0F2B123528DF}" srcOrd="0" destOrd="0" presId="urn:microsoft.com/office/officeart/2005/8/layout/hList3"/>
    <dgm:cxn modelId="{FB7D2A62-49C5-45A0-8552-759E9FBAF20E}" type="presParOf" srcId="{FF517685-974E-4F9E-A495-7E67467B3B44}" destId="{F6146977-DEDB-483C-8EC7-C0018C4CC077}" srcOrd="1" destOrd="0" presId="urn:microsoft.com/office/officeart/2005/8/layout/hList3"/>
    <dgm:cxn modelId="{6B1CAF29-4DDA-4847-815E-26A4F9AC5943}" type="presParOf" srcId="{FF517685-974E-4F9E-A495-7E67467B3B44}" destId="{21975396-2EFB-4266-9E58-D49E97823FD1}" srcOrd="2" destOrd="0" presId="urn:microsoft.com/office/officeart/2005/8/layout/hList3"/>
    <dgm:cxn modelId="{6B23111C-5A4C-4F6B-8C48-0E1FF90A2830}" type="presParOf" srcId="{A8A85465-D52E-4B69-84A5-7A9199C04912}" destId="{F4D02AB7-A23F-4A3B-9B19-D65A166A185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2890FA-990B-431F-9CCE-4E01F83AD008}" type="doc">
      <dgm:prSet loTypeId="urn:microsoft.com/office/officeart/2005/8/layout/hierarchy2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822A22F7-0280-4A33-B2CB-16FEF7716DF3}">
      <dgm:prSet phldrT="[文字]" custT="1"/>
      <dgm:spPr/>
      <dgm:t>
        <a:bodyPr vert="eaVert"/>
        <a:lstStyle/>
        <a:p>
          <a:r>
            <a:rPr lang="zh-TW" altLang="en-US" sz="3000" dirty="0" smtClean="0"/>
            <a:t>確定研究主題</a:t>
          </a:r>
          <a:endParaRPr lang="zh-TW" altLang="en-US" sz="3000" dirty="0"/>
        </a:p>
      </dgm:t>
    </dgm:pt>
    <dgm:pt modelId="{7E64B7F0-1DD3-4264-BD7A-AFCD80A725B0}" type="parTrans" cxnId="{185A2967-8BCC-409D-8712-96D7FE3411FC}">
      <dgm:prSet/>
      <dgm:spPr/>
      <dgm:t>
        <a:bodyPr/>
        <a:lstStyle/>
        <a:p>
          <a:endParaRPr lang="zh-TW" altLang="en-US" sz="3000"/>
        </a:p>
      </dgm:t>
    </dgm:pt>
    <dgm:pt modelId="{4CE6FD66-02CB-4CE7-B3F3-56377D035F13}" type="sibTrans" cxnId="{185A2967-8BCC-409D-8712-96D7FE3411FC}">
      <dgm:prSet/>
      <dgm:spPr/>
      <dgm:t>
        <a:bodyPr/>
        <a:lstStyle/>
        <a:p>
          <a:endParaRPr lang="zh-TW" altLang="en-US" sz="3000"/>
        </a:p>
      </dgm:t>
    </dgm:pt>
    <dgm:pt modelId="{8A888B15-3E12-43D8-8E34-88EE73F48823}">
      <dgm:prSet phldrT="[文字]" custT="1"/>
      <dgm:spPr>
        <a:solidFill>
          <a:schemeClr val="accent2">
            <a:lumMod val="75000"/>
          </a:schemeClr>
        </a:solidFill>
      </dgm:spPr>
      <dgm:t>
        <a:bodyPr vert="eaVert"/>
        <a:lstStyle/>
        <a:p>
          <a:r>
            <a:rPr lang="zh-TW" altLang="en-US" sz="3000" dirty="0" smtClean="0"/>
            <a:t>確定研究目的</a:t>
          </a:r>
          <a:endParaRPr lang="zh-TW" altLang="en-US" sz="3000" dirty="0"/>
        </a:p>
      </dgm:t>
    </dgm:pt>
    <dgm:pt modelId="{046FD1CE-F92B-4FB2-89B4-5DA688729794}" type="parTrans" cxnId="{B61DDA2D-CBAA-4EBE-A658-B5EE3D1844BA}">
      <dgm:prSet custT="1"/>
      <dgm:spPr/>
      <dgm:t>
        <a:bodyPr/>
        <a:lstStyle/>
        <a:p>
          <a:endParaRPr lang="zh-TW" altLang="en-US" sz="3000"/>
        </a:p>
      </dgm:t>
    </dgm:pt>
    <dgm:pt modelId="{9C48C743-7E53-4F10-B8AA-E1CE097CC7B7}" type="sibTrans" cxnId="{B61DDA2D-CBAA-4EBE-A658-B5EE3D1844BA}">
      <dgm:prSet/>
      <dgm:spPr/>
      <dgm:t>
        <a:bodyPr/>
        <a:lstStyle/>
        <a:p>
          <a:endParaRPr lang="zh-TW" altLang="en-US" sz="3000"/>
        </a:p>
      </dgm:t>
    </dgm:pt>
    <dgm:pt modelId="{E3BA6EA6-52EC-4760-A0E9-A9D0F2AC445A}">
      <dgm:prSet phldrT="[文字]" custT="1"/>
      <dgm:spPr/>
      <dgm:t>
        <a:bodyPr/>
        <a:lstStyle/>
        <a:p>
          <a:r>
            <a:rPr lang="zh-TW" altLang="en-US" sz="2500" dirty="0" smtClean="0"/>
            <a:t>文獻探討法</a:t>
          </a:r>
          <a:endParaRPr lang="zh-TW" altLang="en-US" sz="2500" dirty="0"/>
        </a:p>
      </dgm:t>
    </dgm:pt>
    <dgm:pt modelId="{411CAD89-F415-445F-B726-0C6BD7E2F78B}" type="parTrans" cxnId="{15D107A5-D1D1-4DD6-B5E4-CC8B97CEBD0A}">
      <dgm:prSet custT="1"/>
      <dgm:spPr/>
      <dgm:t>
        <a:bodyPr/>
        <a:lstStyle/>
        <a:p>
          <a:endParaRPr lang="zh-TW" altLang="en-US" sz="3000"/>
        </a:p>
      </dgm:t>
    </dgm:pt>
    <dgm:pt modelId="{2FF4D48D-33F1-432E-95AB-2B3085EB3240}" type="sibTrans" cxnId="{15D107A5-D1D1-4DD6-B5E4-CC8B97CEBD0A}">
      <dgm:prSet/>
      <dgm:spPr/>
      <dgm:t>
        <a:bodyPr/>
        <a:lstStyle/>
        <a:p>
          <a:endParaRPr lang="zh-TW" altLang="en-US" sz="3000"/>
        </a:p>
      </dgm:t>
    </dgm:pt>
    <dgm:pt modelId="{365D8E38-6225-4A86-B112-85AEE684E9BC}">
      <dgm:prSet custT="1"/>
      <dgm:spPr/>
      <dgm:t>
        <a:bodyPr/>
        <a:lstStyle/>
        <a:p>
          <a:r>
            <a:rPr lang="zh-TW" altLang="en-US" sz="2500" dirty="0" smtClean="0"/>
            <a:t>訪談法</a:t>
          </a:r>
          <a:endParaRPr lang="zh-TW" altLang="en-US" sz="2500" dirty="0"/>
        </a:p>
      </dgm:t>
    </dgm:pt>
    <dgm:pt modelId="{554B5C23-6ECC-4F04-BC38-B722D47E6C53}" type="parTrans" cxnId="{A0A0C91E-4A97-420E-BE16-491CA53C7A11}">
      <dgm:prSet custT="1"/>
      <dgm:spPr/>
      <dgm:t>
        <a:bodyPr/>
        <a:lstStyle/>
        <a:p>
          <a:endParaRPr lang="zh-TW" altLang="en-US" sz="3000"/>
        </a:p>
      </dgm:t>
    </dgm:pt>
    <dgm:pt modelId="{9DF489BC-380A-4276-BD67-C81DE2DCB381}" type="sibTrans" cxnId="{A0A0C91E-4A97-420E-BE16-491CA53C7A11}">
      <dgm:prSet/>
      <dgm:spPr/>
      <dgm:t>
        <a:bodyPr/>
        <a:lstStyle/>
        <a:p>
          <a:endParaRPr lang="zh-TW" altLang="en-US" sz="3000"/>
        </a:p>
      </dgm:t>
    </dgm:pt>
    <dgm:pt modelId="{011DC671-7A68-462B-9D18-B3B8E589A651}">
      <dgm:prSet custT="1"/>
      <dgm:spPr/>
      <dgm:t>
        <a:bodyPr vert="eaVert"/>
        <a:lstStyle/>
        <a:p>
          <a:r>
            <a:rPr lang="zh-TW" altLang="en-US" sz="3000" dirty="0" smtClean="0"/>
            <a:t>ＡＰＰ程式撰寫設計</a:t>
          </a:r>
          <a:endParaRPr lang="zh-TW" altLang="en-US" sz="3000" dirty="0"/>
        </a:p>
      </dgm:t>
    </dgm:pt>
    <dgm:pt modelId="{E00CEF17-3ADA-4C88-BCEC-C8357706C9F7}" type="parTrans" cxnId="{7359E050-2B76-4B1B-AEE7-BBA238D42FA0}">
      <dgm:prSet custT="1"/>
      <dgm:spPr/>
      <dgm:t>
        <a:bodyPr/>
        <a:lstStyle/>
        <a:p>
          <a:endParaRPr lang="zh-TW" altLang="en-US" sz="3000"/>
        </a:p>
      </dgm:t>
    </dgm:pt>
    <dgm:pt modelId="{94D06A7B-2842-4779-96A6-EFA46ECD7588}" type="sibTrans" cxnId="{7359E050-2B76-4B1B-AEE7-BBA238D42FA0}">
      <dgm:prSet/>
      <dgm:spPr/>
      <dgm:t>
        <a:bodyPr/>
        <a:lstStyle/>
        <a:p>
          <a:endParaRPr lang="zh-TW" altLang="en-US" sz="3000"/>
        </a:p>
      </dgm:t>
    </dgm:pt>
    <dgm:pt modelId="{F327978C-1DD1-4184-BC99-AFF27327482E}">
      <dgm:prSet custT="1"/>
      <dgm:spPr/>
      <dgm:t>
        <a:bodyPr/>
        <a:lstStyle/>
        <a:p>
          <a:r>
            <a:rPr lang="zh-TW" altLang="en-US" sz="2500" dirty="0" smtClean="0"/>
            <a:t>現況分析</a:t>
          </a:r>
          <a:endParaRPr lang="zh-TW" altLang="en-US" sz="2500" dirty="0"/>
        </a:p>
      </dgm:t>
    </dgm:pt>
    <dgm:pt modelId="{DB00EDB0-B9D7-473C-8C27-399076CAE219}" type="sibTrans" cxnId="{C12FFC15-84D0-4870-80AB-5AA74977D577}">
      <dgm:prSet/>
      <dgm:spPr/>
      <dgm:t>
        <a:bodyPr/>
        <a:lstStyle/>
        <a:p>
          <a:endParaRPr lang="zh-TW" altLang="en-US" sz="3000"/>
        </a:p>
      </dgm:t>
    </dgm:pt>
    <dgm:pt modelId="{E0AE8DC1-DB89-40C2-980E-1BEE4FEB6B89}" type="parTrans" cxnId="{C12FFC15-84D0-4870-80AB-5AA74977D577}">
      <dgm:prSet custT="1"/>
      <dgm:spPr/>
      <dgm:t>
        <a:bodyPr/>
        <a:lstStyle/>
        <a:p>
          <a:endParaRPr lang="zh-TW" altLang="en-US" sz="3000"/>
        </a:p>
      </dgm:t>
    </dgm:pt>
    <dgm:pt modelId="{BD3B21FB-D0E3-4F02-89A2-42D95ED018E5}">
      <dgm:prSet custT="1"/>
      <dgm:spPr/>
      <dgm:t>
        <a:bodyPr vert="eaVert"/>
        <a:lstStyle/>
        <a:p>
          <a:r>
            <a:rPr lang="zh-TW" altLang="en-US" sz="3000" dirty="0" smtClean="0"/>
            <a:t>ＡＰＰ實作及測試</a:t>
          </a:r>
          <a:endParaRPr lang="zh-TW" altLang="en-US" sz="3000" dirty="0"/>
        </a:p>
      </dgm:t>
    </dgm:pt>
    <dgm:pt modelId="{45B93353-6D02-436F-A4D5-34DA8CBF7572}" type="parTrans" cxnId="{84647583-7553-4664-B362-6DAD0CA4DBD7}">
      <dgm:prSet custT="1"/>
      <dgm:spPr/>
      <dgm:t>
        <a:bodyPr/>
        <a:lstStyle/>
        <a:p>
          <a:endParaRPr lang="zh-TW" altLang="en-US" sz="3000"/>
        </a:p>
      </dgm:t>
    </dgm:pt>
    <dgm:pt modelId="{9550DC0E-809D-430C-A423-67D675BBD88D}" type="sibTrans" cxnId="{84647583-7553-4664-B362-6DAD0CA4DBD7}">
      <dgm:prSet/>
      <dgm:spPr/>
      <dgm:t>
        <a:bodyPr/>
        <a:lstStyle/>
        <a:p>
          <a:endParaRPr lang="zh-TW" altLang="en-US" sz="3000"/>
        </a:p>
      </dgm:t>
    </dgm:pt>
    <dgm:pt modelId="{A7FC654A-9481-49B2-BD80-541FBBB4B98F}">
      <dgm:prSet custT="1"/>
      <dgm:spPr/>
      <dgm:t>
        <a:bodyPr vert="eaVert"/>
        <a:lstStyle/>
        <a:p>
          <a:r>
            <a:rPr lang="zh-TW" altLang="en-US" sz="3000" dirty="0" smtClean="0"/>
            <a:t>問卷調查結果分析</a:t>
          </a:r>
          <a:endParaRPr lang="zh-TW" altLang="en-US" sz="3000" dirty="0"/>
        </a:p>
      </dgm:t>
    </dgm:pt>
    <dgm:pt modelId="{B7679E84-EE77-444B-8D39-918F81DA36D1}" type="parTrans" cxnId="{1FA275A0-C36D-4BE6-8ED3-5FEAFCDB96FA}">
      <dgm:prSet custT="1"/>
      <dgm:spPr/>
      <dgm:t>
        <a:bodyPr/>
        <a:lstStyle/>
        <a:p>
          <a:endParaRPr lang="zh-TW" altLang="en-US" sz="3000"/>
        </a:p>
      </dgm:t>
    </dgm:pt>
    <dgm:pt modelId="{218A2E18-F06D-45DC-A2C8-39B317D613FC}" type="sibTrans" cxnId="{1FA275A0-C36D-4BE6-8ED3-5FEAFCDB96FA}">
      <dgm:prSet/>
      <dgm:spPr/>
      <dgm:t>
        <a:bodyPr/>
        <a:lstStyle/>
        <a:p>
          <a:endParaRPr lang="zh-TW" altLang="en-US" sz="3000"/>
        </a:p>
      </dgm:t>
    </dgm:pt>
    <dgm:pt modelId="{3951CC8A-289C-4D4E-ACA9-263A0576C050}">
      <dgm:prSet custT="1"/>
      <dgm:spPr/>
      <dgm:t>
        <a:bodyPr vert="eaVert"/>
        <a:lstStyle/>
        <a:p>
          <a:r>
            <a:rPr lang="zh-TW" altLang="en-US" sz="3000" dirty="0" smtClean="0"/>
            <a:t>結論與建議</a:t>
          </a:r>
          <a:endParaRPr lang="zh-TW" altLang="en-US" sz="3000" dirty="0"/>
        </a:p>
      </dgm:t>
    </dgm:pt>
    <dgm:pt modelId="{F3EB64A3-8E0B-402B-B8BA-5839D5B3C79A}" type="parTrans" cxnId="{0B3FB089-2345-4762-BE5C-179BF33C85E4}">
      <dgm:prSet custT="1"/>
      <dgm:spPr/>
      <dgm:t>
        <a:bodyPr/>
        <a:lstStyle/>
        <a:p>
          <a:endParaRPr lang="zh-TW" altLang="en-US" sz="3000"/>
        </a:p>
      </dgm:t>
    </dgm:pt>
    <dgm:pt modelId="{E78A3FA5-F409-44D1-99B9-FE777348C608}" type="sibTrans" cxnId="{0B3FB089-2345-4762-BE5C-179BF33C85E4}">
      <dgm:prSet/>
      <dgm:spPr/>
      <dgm:t>
        <a:bodyPr/>
        <a:lstStyle/>
        <a:p>
          <a:endParaRPr lang="zh-TW" altLang="en-US" sz="3000"/>
        </a:p>
      </dgm:t>
    </dgm:pt>
    <dgm:pt modelId="{27B0AD27-B090-4DF3-BDB4-42560ED40189}" type="pres">
      <dgm:prSet presAssocID="{762890FA-990B-431F-9CCE-4E01F83AD00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951DE3D-736B-40D8-B787-2FA056AD891F}" type="pres">
      <dgm:prSet presAssocID="{822A22F7-0280-4A33-B2CB-16FEF7716DF3}" presName="root1" presStyleCnt="0"/>
      <dgm:spPr/>
    </dgm:pt>
    <dgm:pt modelId="{6EB6C2E2-CEB3-4B45-9993-888D9191B5AB}" type="pres">
      <dgm:prSet presAssocID="{822A22F7-0280-4A33-B2CB-16FEF7716DF3}" presName="LevelOneTextNode" presStyleLbl="node0" presStyleIdx="0" presStyleCnt="1" custScaleX="58203" custScaleY="100461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80A4A03-E267-47B9-862C-A4736A94DD68}" type="pres">
      <dgm:prSet presAssocID="{822A22F7-0280-4A33-B2CB-16FEF7716DF3}" presName="level2hierChild" presStyleCnt="0"/>
      <dgm:spPr/>
    </dgm:pt>
    <dgm:pt modelId="{7E8164D8-1BA3-4226-88DD-6377E45160D4}" type="pres">
      <dgm:prSet presAssocID="{046FD1CE-F92B-4FB2-89B4-5DA688729794}" presName="conn2-1" presStyleLbl="parChTrans1D2" presStyleIdx="0" presStyleCnt="1"/>
      <dgm:spPr/>
      <dgm:t>
        <a:bodyPr/>
        <a:lstStyle/>
        <a:p>
          <a:endParaRPr lang="zh-TW" altLang="en-US"/>
        </a:p>
      </dgm:t>
    </dgm:pt>
    <dgm:pt modelId="{371DFFEA-9CB9-4A09-A7FC-A9F9982FFF4D}" type="pres">
      <dgm:prSet presAssocID="{046FD1CE-F92B-4FB2-89B4-5DA688729794}" presName="connTx" presStyleLbl="parChTrans1D2" presStyleIdx="0" presStyleCnt="1"/>
      <dgm:spPr/>
      <dgm:t>
        <a:bodyPr/>
        <a:lstStyle/>
        <a:p>
          <a:endParaRPr lang="zh-TW" altLang="en-US"/>
        </a:p>
      </dgm:t>
    </dgm:pt>
    <dgm:pt modelId="{CBA7F3E0-FD12-4992-BE38-048904F8A694}" type="pres">
      <dgm:prSet presAssocID="{8A888B15-3E12-43D8-8E34-88EE73F48823}" presName="root2" presStyleCnt="0"/>
      <dgm:spPr/>
    </dgm:pt>
    <dgm:pt modelId="{37C6DE2B-0212-4399-BAA7-F18406DC1657}" type="pres">
      <dgm:prSet presAssocID="{8A888B15-3E12-43D8-8E34-88EE73F48823}" presName="LevelTwoTextNode" presStyleLbl="node2" presStyleIdx="0" presStyleCnt="1" custScaleX="57413" custScaleY="100462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B53F4C2-5E77-4142-A16A-1AC8D9B2DB1E}" type="pres">
      <dgm:prSet presAssocID="{8A888B15-3E12-43D8-8E34-88EE73F48823}" presName="level3hierChild" presStyleCnt="0"/>
      <dgm:spPr/>
    </dgm:pt>
    <dgm:pt modelId="{93D239FB-043C-41C2-B2F3-0D1F26F2723F}" type="pres">
      <dgm:prSet presAssocID="{411CAD89-F415-445F-B726-0C6BD7E2F78B}" presName="conn2-1" presStyleLbl="parChTrans1D3" presStyleIdx="0" presStyleCnt="3"/>
      <dgm:spPr/>
      <dgm:t>
        <a:bodyPr/>
        <a:lstStyle/>
        <a:p>
          <a:endParaRPr lang="zh-TW" altLang="en-US"/>
        </a:p>
      </dgm:t>
    </dgm:pt>
    <dgm:pt modelId="{E2D701AC-9A9D-4C4A-90DE-A8B6C8981436}" type="pres">
      <dgm:prSet presAssocID="{411CAD89-F415-445F-B726-0C6BD7E2F78B}" presName="connTx" presStyleLbl="parChTrans1D3" presStyleIdx="0" presStyleCnt="3"/>
      <dgm:spPr/>
      <dgm:t>
        <a:bodyPr/>
        <a:lstStyle/>
        <a:p>
          <a:endParaRPr lang="zh-TW" altLang="en-US"/>
        </a:p>
      </dgm:t>
    </dgm:pt>
    <dgm:pt modelId="{C7F5FF99-1D44-4575-A366-C76E82FDB7D7}" type="pres">
      <dgm:prSet presAssocID="{E3BA6EA6-52EC-4760-A0E9-A9D0F2AC445A}" presName="root2" presStyleCnt="0"/>
      <dgm:spPr/>
    </dgm:pt>
    <dgm:pt modelId="{BBCE0971-D370-4E0F-A009-90AB98AAC62B}" type="pres">
      <dgm:prSet presAssocID="{E3BA6EA6-52EC-4760-A0E9-A9D0F2AC445A}" presName="LevelTwoTextNode" presStyleLbl="node3" presStyleIdx="0" presStyleCnt="3" custScaleX="22965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99BE612-66D5-40A5-AE43-1A828D0B2880}" type="pres">
      <dgm:prSet presAssocID="{E3BA6EA6-52EC-4760-A0E9-A9D0F2AC445A}" presName="level3hierChild" presStyleCnt="0"/>
      <dgm:spPr/>
    </dgm:pt>
    <dgm:pt modelId="{B6DFDE6C-3C00-42F1-85A4-D19C273461B7}" type="pres">
      <dgm:prSet presAssocID="{554B5C23-6ECC-4F04-BC38-B722D47E6C53}" presName="conn2-1" presStyleLbl="parChTrans1D3" presStyleIdx="1" presStyleCnt="3"/>
      <dgm:spPr/>
      <dgm:t>
        <a:bodyPr/>
        <a:lstStyle/>
        <a:p>
          <a:endParaRPr lang="zh-TW" altLang="en-US"/>
        </a:p>
      </dgm:t>
    </dgm:pt>
    <dgm:pt modelId="{30398CC6-AAFA-4220-AF03-E770D3C53022}" type="pres">
      <dgm:prSet presAssocID="{554B5C23-6ECC-4F04-BC38-B722D47E6C53}" presName="connTx" presStyleLbl="parChTrans1D3" presStyleIdx="1" presStyleCnt="3"/>
      <dgm:spPr/>
      <dgm:t>
        <a:bodyPr/>
        <a:lstStyle/>
        <a:p>
          <a:endParaRPr lang="zh-TW" altLang="en-US"/>
        </a:p>
      </dgm:t>
    </dgm:pt>
    <dgm:pt modelId="{7F6FCEE5-AEEC-4498-BB9C-F1806F21F162}" type="pres">
      <dgm:prSet presAssocID="{365D8E38-6225-4A86-B112-85AEE684E9BC}" presName="root2" presStyleCnt="0"/>
      <dgm:spPr/>
    </dgm:pt>
    <dgm:pt modelId="{4514FACA-3226-4532-B6BA-CF7159FBEA29}" type="pres">
      <dgm:prSet presAssocID="{365D8E38-6225-4A86-B112-85AEE684E9BC}" presName="LevelTwoTextNode" presStyleLbl="node3" presStyleIdx="1" presStyleCnt="3" custScaleX="22965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C0E1ADF-0663-4C36-B46F-BDBDAC5CF80E}" type="pres">
      <dgm:prSet presAssocID="{365D8E38-6225-4A86-B112-85AEE684E9BC}" presName="level3hierChild" presStyleCnt="0"/>
      <dgm:spPr/>
    </dgm:pt>
    <dgm:pt modelId="{5B620614-910C-420C-BB37-44790F30E47B}" type="pres">
      <dgm:prSet presAssocID="{E00CEF17-3ADA-4C88-BCEC-C8357706C9F7}" presName="conn2-1" presStyleLbl="parChTrans1D4" presStyleIdx="0" presStyleCnt="4"/>
      <dgm:spPr/>
      <dgm:t>
        <a:bodyPr/>
        <a:lstStyle/>
        <a:p>
          <a:endParaRPr lang="zh-TW" altLang="en-US"/>
        </a:p>
      </dgm:t>
    </dgm:pt>
    <dgm:pt modelId="{AA2C7732-E1C2-44F8-832D-49C8E946735A}" type="pres">
      <dgm:prSet presAssocID="{E00CEF17-3ADA-4C88-BCEC-C8357706C9F7}" presName="connTx" presStyleLbl="parChTrans1D4" presStyleIdx="0" presStyleCnt="4"/>
      <dgm:spPr/>
      <dgm:t>
        <a:bodyPr/>
        <a:lstStyle/>
        <a:p>
          <a:endParaRPr lang="zh-TW" altLang="en-US"/>
        </a:p>
      </dgm:t>
    </dgm:pt>
    <dgm:pt modelId="{8DF275F5-705A-402F-8D86-FB9C48046BE0}" type="pres">
      <dgm:prSet presAssocID="{011DC671-7A68-462B-9D18-B3B8E589A651}" presName="root2" presStyleCnt="0"/>
      <dgm:spPr/>
    </dgm:pt>
    <dgm:pt modelId="{DBB1989E-A727-4EBE-AE15-A4628E1DDD5C}" type="pres">
      <dgm:prSet presAssocID="{011DC671-7A68-462B-9D18-B3B8E589A651}" presName="LevelTwoTextNode" presStyleLbl="node4" presStyleIdx="0" presStyleCnt="4" custScaleX="62006" custScaleY="101115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3D8E78F-AC15-4D0C-88FC-D1E450DF8E03}" type="pres">
      <dgm:prSet presAssocID="{011DC671-7A68-462B-9D18-B3B8E589A651}" presName="level3hierChild" presStyleCnt="0"/>
      <dgm:spPr/>
    </dgm:pt>
    <dgm:pt modelId="{2CE2FC4D-8BD3-4616-B894-A459C4A49CD7}" type="pres">
      <dgm:prSet presAssocID="{45B93353-6D02-436F-A4D5-34DA8CBF7572}" presName="conn2-1" presStyleLbl="parChTrans1D4" presStyleIdx="1" presStyleCnt="4"/>
      <dgm:spPr/>
      <dgm:t>
        <a:bodyPr/>
        <a:lstStyle/>
        <a:p>
          <a:endParaRPr lang="zh-TW" altLang="en-US"/>
        </a:p>
      </dgm:t>
    </dgm:pt>
    <dgm:pt modelId="{740A4C49-1A5B-4539-AF8B-C70FC23C5076}" type="pres">
      <dgm:prSet presAssocID="{45B93353-6D02-436F-A4D5-34DA8CBF7572}" presName="connTx" presStyleLbl="parChTrans1D4" presStyleIdx="1" presStyleCnt="4"/>
      <dgm:spPr/>
      <dgm:t>
        <a:bodyPr/>
        <a:lstStyle/>
        <a:p>
          <a:endParaRPr lang="zh-TW" altLang="en-US"/>
        </a:p>
      </dgm:t>
    </dgm:pt>
    <dgm:pt modelId="{7E1B46DD-2F68-4763-B821-606CB9FF8461}" type="pres">
      <dgm:prSet presAssocID="{BD3B21FB-D0E3-4F02-89A2-42D95ED018E5}" presName="root2" presStyleCnt="0"/>
      <dgm:spPr/>
    </dgm:pt>
    <dgm:pt modelId="{440A53A9-70AD-4E80-BD05-B75F10BC6DE6}" type="pres">
      <dgm:prSet presAssocID="{BD3B21FB-D0E3-4F02-89A2-42D95ED018E5}" presName="LevelTwoTextNode" presStyleLbl="node4" presStyleIdx="1" presStyleCnt="4" custScaleX="62006" custScaleY="101115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6632ECC-8C21-4F5D-BC6C-248FACBCE6A1}" type="pres">
      <dgm:prSet presAssocID="{BD3B21FB-D0E3-4F02-89A2-42D95ED018E5}" presName="level3hierChild" presStyleCnt="0"/>
      <dgm:spPr/>
    </dgm:pt>
    <dgm:pt modelId="{FB5AEE70-D451-4006-9F88-93E20AF0A872}" type="pres">
      <dgm:prSet presAssocID="{B7679E84-EE77-444B-8D39-918F81DA36D1}" presName="conn2-1" presStyleLbl="parChTrans1D4" presStyleIdx="2" presStyleCnt="4"/>
      <dgm:spPr/>
      <dgm:t>
        <a:bodyPr/>
        <a:lstStyle/>
        <a:p>
          <a:endParaRPr lang="zh-TW" altLang="en-US"/>
        </a:p>
      </dgm:t>
    </dgm:pt>
    <dgm:pt modelId="{A54636DC-1683-4AB2-814D-FF2D9DE846D5}" type="pres">
      <dgm:prSet presAssocID="{B7679E84-EE77-444B-8D39-918F81DA36D1}" presName="connTx" presStyleLbl="parChTrans1D4" presStyleIdx="2" presStyleCnt="4"/>
      <dgm:spPr/>
      <dgm:t>
        <a:bodyPr/>
        <a:lstStyle/>
        <a:p>
          <a:endParaRPr lang="zh-TW" altLang="en-US"/>
        </a:p>
      </dgm:t>
    </dgm:pt>
    <dgm:pt modelId="{08A9F863-D6F5-4EA7-88A2-1556371575EF}" type="pres">
      <dgm:prSet presAssocID="{A7FC654A-9481-49B2-BD80-541FBBB4B98F}" presName="root2" presStyleCnt="0"/>
      <dgm:spPr/>
    </dgm:pt>
    <dgm:pt modelId="{4B7A3D60-1BF0-4E85-86F2-C8E94415F9EC}" type="pres">
      <dgm:prSet presAssocID="{A7FC654A-9481-49B2-BD80-541FBBB4B98F}" presName="LevelTwoTextNode" presStyleLbl="node4" presStyleIdx="2" presStyleCnt="4" custScaleX="62006" custScaleY="101115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9E01255-7514-4B7A-A219-2EF14789F997}" type="pres">
      <dgm:prSet presAssocID="{A7FC654A-9481-49B2-BD80-541FBBB4B98F}" presName="level3hierChild" presStyleCnt="0"/>
      <dgm:spPr/>
    </dgm:pt>
    <dgm:pt modelId="{F03627E2-20DB-49D6-A30A-2A7FC62B1109}" type="pres">
      <dgm:prSet presAssocID="{F3EB64A3-8E0B-402B-B8BA-5839D5B3C79A}" presName="conn2-1" presStyleLbl="parChTrans1D4" presStyleIdx="3" presStyleCnt="4"/>
      <dgm:spPr/>
      <dgm:t>
        <a:bodyPr/>
        <a:lstStyle/>
        <a:p>
          <a:endParaRPr lang="zh-TW" altLang="en-US"/>
        </a:p>
      </dgm:t>
    </dgm:pt>
    <dgm:pt modelId="{92753F84-B16F-4236-89D4-2F8FE8B3E4FC}" type="pres">
      <dgm:prSet presAssocID="{F3EB64A3-8E0B-402B-B8BA-5839D5B3C79A}" presName="connTx" presStyleLbl="parChTrans1D4" presStyleIdx="3" presStyleCnt="4"/>
      <dgm:spPr/>
      <dgm:t>
        <a:bodyPr/>
        <a:lstStyle/>
        <a:p>
          <a:endParaRPr lang="zh-TW" altLang="en-US"/>
        </a:p>
      </dgm:t>
    </dgm:pt>
    <dgm:pt modelId="{BEAD7611-968C-47E1-968E-D01B615A4633}" type="pres">
      <dgm:prSet presAssocID="{3951CC8A-289C-4D4E-ACA9-263A0576C050}" presName="root2" presStyleCnt="0"/>
      <dgm:spPr/>
    </dgm:pt>
    <dgm:pt modelId="{41D33CFD-2632-4F77-AFFB-1F8216C52E23}" type="pres">
      <dgm:prSet presAssocID="{3951CC8A-289C-4D4E-ACA9-263A0576C050}" presName="LevelTwoTextNode" presStyleLbl="node4" presStyleIdx="3" presStyleCnt="4" custScaleX="62006" custScaleY="101115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FFCDB37-D03B-4AFC-B4A0-C7D688AA2F7C}" type="pres">
      <dgm:prSet presAssocID="{3951CC8A-289C-4D4E-ACA9-263A0576C050}" presName="level3hierChild" presStyleCnt="0"/>
      <dgm:spPr/>
    </dgm:pt>
    <dgm:pt modelId="{1363F2C9-0B48-4DE5-A3A7-301958040274}" type="pres">
      <dgm:prSet presAssocID="{E0AE8DC1-DB89-40C2-980E-1BEE4FEB6B89}" presName="conn2-1" presStyleLbl="parChTrans1D3" presStyleIdx="2" presStyleCnt="3"/>
      <dgm:spPr/>
      <dgm:t>
        <a:bodyPr/>
        <a:lstStyle/>
        <a:p>
          <a:endParaRPr lang="zh-TW" altLang="en-US"/>
        </a:p>
      </dgm:t>
    </dgm:pt>
    <dgm:pt modelId="{9DAF6A40-BFD0-42C3-8A8B-C9A28DCBFE6D}" type="pres">
      <dgm:prSet presAssocID="{E0AE8DC1-DB89-40C2-980E-1BEE4FEB6B89}" presName="connTx" presStyleLbl="parChTrans1D3" presStyleIdx="2" presStyleCnt="3"/>
      <dgm:spPr/>
      <dgm:t>
        <a:bodyPr/>
        <a:lstStyle/>
        <a:p>
          <a:endParaRPr lang="zh-TW" altLang="en-US"/>
        </a:p>
      </dgm:t>
    </dgm:pt>
    <dgm:pt modelId="{12AD2597-DDF0-44C1-A890-D4254D87604E}" type="pres">
      <dgm:prSet presAssocID="{F327978C-1DD1-4184-BC99-AFF27327482E}" presName="root2" presStyleCnt="0"/>
      <dgm:spPr/>
    </dgm:pt>
    <dgm:pt modelId="{DB90BB40-754E-4870-8200-4E9D64FF9715}" type="pres">
      <dgm:prSet presAssocID="{F327978C-1DD1-4184-BC99-AFF27327482E}" presName="LevelTwoTextNode" presStyleLbl="node3" presStyleIdx="2" presStyleCnt="3" custScaleX="229656" custScaleY="10028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A60202C-451A-4204-BE17-77DC5BEC18DE}" type="pres">
      <dgm:prSet presAssocID="{F327978C-1DD1-4184-BC99-AFF27327482E}" presName="level3hierChild" presStyleCnt="0"/>
      <dgm:spPr/>
    </dgm:pt>
  </dgm:ptLst>
  <dgm:cxnLst>
    <dgm:cxn modelId="{84647583-7553-4664-B362-6DAD0CA4DBD7}" srcId="{011DC671-7A68-462B-9D18-B3B8E589A651}" destId="{BD3B21FB-D0E3-4F02-89A2-42D95ED018E5}" srcOrd="0" destOrd="0" parTransId="{45B93353-6D02-436F-A4D5-34DA8CBF7572}" sibTransId="{9550DC0E-809D-430C-A423-67D675BBD88D}"/>
    <dgm:cxn modelId="{00114B90-E783-4480-9871-C5969F44198F}" type="presOf" srcId="{365D8E38-6225-4A86-B112-85AEE684E9BC}" destId="{4514FACA-3226-4532-B6BA-CF7159FBEA29}" srcOrd="0" destOrd="0" presId="urn:microsoft.com/office/officeart/2005/8/layout/hierarchy2"/>
    <dgm:cxn modelId="{C0F76318-17CC-45F8-8870-F3AB67D9017D}" type="presOf" srcId="{B7679E84-EE77-444B-8D39-918F81DA36D1}" destId="{A54636DC-1683-4AB2-814D-FF2D9DE846D5}" srcOrd="1" destOrd="0" presId="urn:microsoft.com/office/officeart/2005/8/layout/hierarchy2"/>
    <dgm:cxn modelId="{B04475BA-D535-4FB5-9D0E-B59F77FED9CD}" type="presOf" srcId="{BD3B21FB-D0E3-4F02-89A2-42D95ED018E5}" destId="{440A53A9-70AD-4E80-BD05-B75F10BC6DE6}" srcOrd="0" destOrd="0" presId="urn:microsoft.com/office/officeart/2005/8/layout/hierarchy2"/>
    <dgm:cxn modelId="{3BBBE431-7148-4753-AFC0-9315B4BE9777}" type="presOf" srcId="{F3EB64A3-8E0B-402B-B8BA-5839D5B3C79A}" destId="{F03627E2-20DB-49D6-A30A-2A7FC62B1109}" srcOrd="0" destOrd="0" presId="urn:microsoft.com/office/officeart/2005/8/layout/hierarchy2"/>
    <dgm:cxn modelId="{F798F963-7C15-4191-8357-DAEF54022986}" type="presOf" srcId="{E0AE8DC1-DB89-40C2-980E-1BEE4FEB6B89}" destId="{1363F2C9-0B48-4DE5-A3A7-301958040274}" srcOrd="0" destOrd="0" presId="urn:microsoft.com/office/officeart/2005/8/layout/hierarchy2"/>
    <dgm:cxn modelId="{A7358750-7B80-4842-88CF-44B8278A30B9}" type="presOf" srcId="{762890FA-990B-431F-9CCE-4E01F83AD008}" destId="{27B0AD27-B090-4DF3-BDB4-42560ED40189}" srcOrd="0" destOrd="0" presId="urn:microsoft.com/office/officeart/2005/8/layout/hierarchy2"/>
    <dgm:cxn modelId="{9B939B7B-75F0-4CF2-B035-C643432CC9EC}" type="presOf" srcId="{411CAD89-F415-445F-B726-0C6BD7E2F78B}" destId="{93D239FB-043C-41C2-B2F3-0D1F26F2723F}" srcOrd="0" destOrd="0" presId="urn:microsoft.com/office/officeart/2005/8/layout/hierarchy2"/>
    <dgm:cxn modelId="{56C24B78-CECB-4621-A575-73D7CF5FEF8E}" type="presOf" srcId="{046FD1CE-F92B-4FB2-89B4-5DA688729794}" destId="{7E8164D8-1BA3-4226-88DD-6377E45160D4}" srcOrd="0" destOrd="0" presId="urn:microsoft.com/office/officeart/2005/8/layout/hierarchy2"/>
    <dgm:cxn modelId="{760C3283-AD1A-4DAE-886E-493FCABA58BC}" type="presOf" srcId="{8A888B15-3E12-43D8-8E34-88EE73F48823}" destId="{37C6DE2B-0212-4399-BAA7-F18406DC1657}" srcOrd="0" destOrd="0" presId="urn:microsoft.com/office/officeart/2005/8/layout/hierarchy2"/>
    <dgm:cxn modelId="{7359E050-2B76-4B1B-AEE7-BBA238D42FA0}" srcId="{365D8E38-6225-4A86-B112-85AEE684E9BC}" destId="{011DC671-7A68-462B-9D18-B3B8E589A651}" srcOrd="0" destOrd="0" parTransId="{E00CEF17-3ADA-4C88-BCEC-C8357706C9F7}" sibTransId="{94D06A7B-2842-4779-96A6-EFA46ECD7588}"/>
    <dgm:cxn modelId="{9D92FC5A-FADD-4FC2-ABD1-15994F10263A}" type="presOf" srcId="{E00CEF17-3ADA-4C88-BCEC-C8357706C9F7}" destId="{AA2C7732-E1C2-44F8-832D-49C8E946735A}" srcOrd="1" destOrd="0" presId="urn:microsoft.com/office/officeart/2005/8/layout/hierarchy2"/>
    <dgm:cxn modelId="{61E29509-C456-4735-A9AC-97ED7DCB7A72}" type="presOf" srcId="{F327978C-1DD1-4184-BC99-AFF27327482E}" destId="{DB90BB40-754E-4870-8200-4E9D64FF9715}" srcOrd="0" destOrd="0" presId="urn:microsoft.com/office/officeart/2005/8/layout/hierarchy2"/>
    <dgm:cxn modelId="{C12FFC15-84D0-4870-80AB-5AA74977D577}" srcId="{8A888B15-3E12-43D8-8E34-88EE73F48823}" destId="{F327978C-1DD1-4184-BC99-AFF27327482E}" srcOrd="2" destOrd="0" parTransId="{E0AE8DC1-DB89-40C2-980E-1BEE4FEB6B89}" sibTransId="{DB00EDB0-B9D7-473C-8C27-399076CAE219}"/>
    <dgm:cxn modelId="{C6B61233-A4EA-43FA-B9B9-FEDD2FD4ECE0}" type="presOf" srcId="{E3BA6EA6-52EC-4760-A0E9-A9D0F2AC445A}" destId="{BBCE0971-D370-4E0F-A009-90AB98AAC62B}" srcOrd="0" destOrd="0" presId="urn:microsoft.com/office/officeart/2005/8/layout/hierarchy2"/>
    <dgm:cxn modelId="{22FB2F6F-A5BA-4306-84C6-186619BC3903}" type="presOf" srcId="{411CAD89-F415-445F-B726-0C6BD7E2F78B}" destId="{E2D701AC-9A9D-4C4A-90DE-A8B6C8981436}" srcOrd="1" destOrd="0" presId="urn:microsoft.com/office/officeart/2005/8/layout/hierarchy2"/>
    <dgm:cxn modelId="{F2F4178F-5553-4591-9062-95DBE7B4F839}" type="presOf" srcId="{822A22F7-0280-4A33-B2CB-16FEF7716DF3}" destId="{6EB6C2E2-CEB3-4B45-9993-888D9191B5AB}" srcOrd="0" destOrd="0" presId="urn:microsoft.com/office/officeart/2005/8/layout/hierarchy2"/>
    <dgm:cxn modelId="{C0685618-BDE9-4CAE-AB03-8306C31DAC8B}" type="presOf" srcId="{554B5C23-6ECC-4F04-BC38-B722D47E6C53}" destId="{B6DFDE6C-3C00-42F1-85A4-D19C273461B7}" srcOrd="0" destOrd="0" presId="urn:microsoft.com/office/officeart/2005/8/layout/hierarchy2"/>
    <dgm:cxn modelId="{15D107A5-D1D1-4DD6-B5E4-CC8B97CEBD0A}" srcId="{8A888B15-3E12-43D8-8E34-88EE73F48823}" destId="{E3BA6EA6-52EC-4760-A0E9-A9D0F2AC445A}" srcOrd="0" destOrd="0" parTransId="{411CAD89-F415-445F-B726-0C6BD7E2F78B}" sibTransId="{2FF4D48D-33F1-432E-95AB-2B3085EB3240}"/>
    <dgm:cxn modelId="{0B3FB089-2345-4762-BE5C-179BF33C85E4}" srcId="{A7FC654A-9481-49B2-BD80-541FBBB4B98F}" destId="{3951CC8A-289C-4D4E-ACA9-263A0576C050}" srcOrd="0" destOrd="0" parTransId="{F3EB64A3-8E0B-402B-B8BA-5839D5B3C79A}" sibTransId="{E78A3FA5-F409-44D1-99B9-FE777348C608}"/>
    <dgm:cxn modelId="{E810E038-0F20-401E-AD29-44FDCD89BE52}" type="presOf" srcId="{B7679E84-EE77-444B-8D39-918F81DA36D1}" destId="{FB5AEE70-D451-4006-9F88-93E20AF0A872}" srcOrd="0" destOrd="0" presId="urn:microsoft.com/office/officeart/2005/8/layout/hierarchy2"/>
    <dgm:cxn modelId="{01217A8B-9825-43F9-BE95-D38F92981E35}" type="presOf" srcId="{45B93353-6D02-436F-A4D5-34DA8CBF7572}" destId="{2CE2FC4D-8BD3-4616-B894-A459C4A49CD7}" srcOrd="0" destOrd="0" presId="urn:microsoft.com/office/officeart/2005/8/layout/hierarchy2"/>
    <dgm:cxn modelId="{6F4EC7D4-76BC-4A48-9D16-722685420D00}" type="presOf" srcId="{F3EB64A3-8E0B-402B-B8BA-5839D5B3C79A}" destId="{92753F84-B16F-4236-89D4-2F8FE8B3E4FC}" srcOrd="1" destOrd="0" presId="urn:microsoft.com/office/officeart/2005/8/layout/hierarchy2"/>
    <dgm:cxn modelId="{89A675B8-58A6-45CC-854C-51A2E2D0EF69}" type="presOf" srcId="{3951CC8A-289C-4D4E-ACA9-263A0576C050}" destId="{41D33CFD-2632-4F77-AFFB-1F8216C52E23}" srcOrd="0" destOrd="0" presId="urn:microsoft.com/office/officeart/2005/8/layout/hierarchy2"/>
    <dgm:cxn modelId="{185A2967-8BCC-409D-8712-96D7FE3411FC}" srcId="{762890FA-990B-431F-9CCE-4E01F83AD008}" destId="{822A22F7-0280-4A33-B2CB-16FEF7716DF3}" srcOrd="0" destOrd="0" parTransId="{7E64B7F0-1DD3-4264-BD7A-AFCD80A725B0}" sibTransId="{4CE6FD66-02CB-4CE7-B3F3-56377D035F13}"/>
    <dgm:cxn modelId="{91525485-4721-4FE6-8F67-034CC51A840F}" type="presOf" srcId="{A7FC654A-9481-49B2-BD80-541FBBB4B98F}" destId="{4B7A3D60-1BF0-4E85-86F2-C8E94415F9EC}" srcOrd="0" destOrd="0" presId="urn:microsoft.com/office/officeart/2005/8/layout/hierarchy2"/>
    <dgm:cxn modelId="{92D0A054-0AD6-4A14-AD92-2EF20128A350}" type="presOf" srcId="{046FD1CE-F92B-4FB2-89B4-5DA688729794}" destId="{371DFFEA-9CB9-4A09-A7FC-A9F9982FFF4D}" srcOrd="1" destOrd="0" presId="urn:microsoft.com/office/officeart/2005/8/layout/hierarchy2"/>
    <dgm:cxn modelId="{C4A2FD73-2448-46AE-B6F8-B93423F72AA9}" type="presOf" srcId="{E0AE8DC1-DB89-40C2-980E-1BEE4FEB6B89}" destId="{9DAF6A40-BFD0-42C3-8A8B-C9A28DCBFE6D}" srcOrd="1" destOrd="0" presId="urn:microsoft.com/office/officeart/2005/8/layout/hierarchy2"/>
    <dgm:cxn modelId="{EF1F56AE-9FC2-45E7-B320-49B73774E12B}" type="presOf" srcId="{011DC671-7A68-462B-9D18-B3B8E589A651}" destId="{DBB1989E-A727-4EBE-AE15-A4628E1DDD5C}" srcOrd="0" destOrd="0" presId="urn:microsoft.com/office/officeart/2005/8/layout/hierarchy2"/>
    <dgm:cxn modelId="{A0A0C91E-4A97-420E-BE16-491CA53C7A11}" srcId="{8A888B15-3E12-43D8-8E34-88EE73F48823}" destId="{365D8E38-6225-4A86-B112-85AEE684E9BC}" srcOrd="1" destOrd="0" parTransId="{554B5C23-6ECC-4F04-BC38-B722D47E6C53}" sibTransId="{9DF489BC-380A-4276-BD67-C81DE2DCB381}"/>
    <dgm:cxn modelId="{E4B16C41-FC42-4A26-AABE-85A71636C3A9}" type="presOf" srcId="{E00CEF17-3ADA-4C88-BCEC-C8357706C9F7}" destId="{5B620614-910C-420C-BB37-44790F30E47B}" srcOrd="0" destOrd="0" presId="urn:microsoft.com/office/officeart/2005/8/layout/hierarchy2"/>
    <dgm:cxn modelId="{1FA275A0-C36D-4BE6-8ED3-5FEAFCDB96FA}" srcId="{BD3B21FB-D0E3-4F02-89A2-42D95ED018E5}" destId="{A7FC654A-9481-49B2-BD80-541FBBB4B98F}" srcOrd="0" destOrd="0" parTransId="{B7679E84-EE77-444B-8D39-918F81DA36D1}" sibTransId="{218A2E18-F06D-45DC-A2C8-39B317D613FC}"/>
    <dgm:cxn modelId="{EE79D543-A0E1-44DD-829C-30D344AB0DE0}" type="presOf" srcId="{45B93353-6D02-436F-A4D5-34DA8CBF7572}" destId="{740A4C49-1A5B-4539-AF8B-C70FC23C5076}" srcOrd="1" destOrd="0" presId="urn:microsoft.com/office/officeart/2005/8/layout/hierarchy2"/>
    <dgm:cxn modelId="{B61DDA2D-CBAA-4EBE-A658-B5EE3D1844BA}" srcId="{822A22F7-0280-4A33-B2CB-16FEF7716DF3}" destId="{8A888B15-3E12-43D8-8E34-88EE73F48823}" srcOrd="0" destOrd="0" parTransId="{046FD1CE-F92B-4FB2-89B4-5DA688729794}" sibTransId="{9C48C743-7E53-4F10-B8AA-E1CE097CC7B7}"/>
    <dgm:cxn modelId="{BD06E4C5-F74B-4F21-B52F-4116EFCFB294}" type="presOf" srcId="{554B5C23-6ECC-4F04-BC38-B722D47E6C53}" destId="{30398CC6-AAFA-4220-AF03-E770D3C53022}" srcOrd="1" destOrd="0" presId="urn:microsoft.com/office/officeart/2005/8/layout/hierarchy2"/>
    <dgm:cxn modelId="{F8EB97B4-AE12-4B7D-91CD-098E20AFC4EE}" type="presParOf" srcId="{27B0AD27-B090-4DF3-BDB4-42560ED40189}" destId="{4951DE3D-736B-40D8-B787-2FA056AD891F}" srcOrd="0" destOrd="0" presId="urn:microsoft.com/office/officeart/2005/8/layout/hierarchy2"/>
    <dgm:cxn modelId="{29953BF5-03C4-4AF2-A6C1-CC603D0F86E9}" type="presParOf" srcId="{4951DE3D-736B-40D8-B787-2FA056AD891F}" destId="{6EB6C2E2-CEB3-4B45-9993-888D9191B5AB}" srcOrd="0" destOrd="0" presId="urn:microsoft.com/office/officeart/2005/8/layout/hierarchy2"/>
    <dgm:cxn modelId="{A75FBA6E-ED58-4403-BB84-21070E3DDF8E}" type="presParOf" srcId="{4951DE3D-736B-40D8-B787-2FA056AD891F}" destId="{A80A4A03-E267-47B9-862C-A4736A94DD68}" srcOrd="1" destOrd="0" presId="urn:microsoft.com/office/officeart/2005/8/layout/hierarchy2"/>
    <dgm:cxn modelId="{E045A0A4-5E1F-4B1D-8941-24B450980AAB}" type="presParOf" srcId="{A80A4A03-E267-47B9-862C-A4736A94DD68}" destId="{7E8164D8-1BA3-4226-88DD-6377E45160D4}" srcOrd="0" destOrd="0" presId="urn:microsoft.com/office/officeart/2005/8/layout/hierarchy2"/>
    <dgm:cxn modelId="{019A503F-F035-45B3-86B0-5C3707EFC706}" type="presParOf" srcId="{7E8164D8-1BA3-4226-88DD-6377E45160D4}" destId="{371DFFEA-9CB9-4A09-A7FC-A9F9982FFF4D}" srcOrd="0" destOrd="0" presId="urn:microsoft.com/office/officeart/2005/8/layout/hierarchy2"/>
    <dgm:cxn modelId="{790BA0C0-F39D-405B-A0F8-8B547EE6F01F}" type="presParOf" srcId="{A80A4A03-E267-47B9-862C-A4736A94DD68}" destId="{CBA7F3E0-FD12-4992-BE38-048904F8A694}" srcOrd="1" destOrd="0" presId="urn:microsoft.com/office/officeart/2005/8/layout/hierarchy2"/>
    <dgm:cxn modelId="{34A66934-A907-43D7-A971-8EF378F0990D}" type="presParOf" srcId="{CBA7F3E0-FD12-4992-BE38-048904F8A694}" destId="{37C6DE2B-0212-4399-BAA7-F18406DC1657}" srcOrd="0" destOrd="0" presId="urn:microsoft.com/office/officeart/2005/8/layout/hierarchy2"/>
    <dgm:cxn modelId="{84DB9D57-BCDA-489C-B1FF-6DAF9E18186F}" type="presParOf" srcId="{CBA7F3E0-FD12-4992-BE38-048904F8A694}" destId="{AB53F4C2-5E77-4142-A16A-1AC8D9B2DB1E}" srcOrd="1" destOrd="0" presId="urn:microsoft.com/office/officeart/2005/8/layout/hierarchy2"/>
    <dgm:cxn modelId="{6547A159-1483-4BAE-BDDC-D6E585A71224}" type="presParOf" srcId="{AB53F4C2-5E77-4142-A16A-1AC8D9B2DB1E}" destId="{93D239FB-043C-41C2-B2F3-0D1F26F2723F}" srcOrd="0" destOrd="0" presId="urn:microsoft.com/office/officeart/2005/8/layout/hierarchy2"/>
    <dgm:cxn modelId="{A514AA46-FAF6-4ED0-A591-0A1E8593A633}" type="presParOf" srcId="{93D239FB-043C-41C2-B2F3-0D1F26F2723F}" destId="{E2D701AC-9A9D-4C4A-90DE-A8B6C8981436}" srcOrd="0" destOrd="0" presId="urn:microsoft.com/office/officeart/2005/8/layout/hierarchy2"/>
    <dgm:cxn modelId="{6D8F7E18-74E2-42D7-B801-6DB74869AC97}" type="presParOf" srcId="{AB53F4C2-5E77-4142-A16A-1AC8D9B2DB1E}" destId="{C7F5FF99-1D44-4575-A366-C76E82FDB7D7}" srcOrd="1" destOrd="0" presId="urn:microsoft.com/office/officeart/2005/8/layout/hierarchy2"/>
    <dgm:cxn modelId="{37F5FF96-9342-49E9-951F-85326B658242}" type="presParOf" srcId="{C7F5FF99-1D44-4575-A366-C76E82FDB7D7}" destId="{BBCE0971-D370-4E0F-A009-90AB98AAC62B}" srcOrd="0" destOrd="0" presId="urn:microsoft.com/office/officeart/2005/8/layout/hierarchy2"/>
    <dgm:cxn modelId="{6EEEFBE8-DDA7-48FB-89EF-55316A5DD205}" type="presParOf" srcId="{C7F5FF99-1D44-4575-A366-C76E82FDB7D7}" destId="{699BE612-66D5-40A5-AE43-1A828D0B2880}" srcOrd="1" destOrd="0" presId="urn:microsoft.com/office/officeart/2005/8/layout/hierarchy2"/>
    <dgm:cxn modelId="{7DCABCA5-B45E-4F7A-86B6-E3194062F27D}" type="presParOf" srcId="{AB53F4C2-5E77-4142-A16A-1AC8D9B2DB1E}" destId="{B6DFDE6C-3C00-42F1-85A4-D19C273461B7}" srcOrd="2" destOrd="0" presId="urn:microsoft.com/office/officeart/2005/8/layout/hierarchy2"/>
    <dgm:cxn modelId="{FDEEC7DB-8A7B-4BF4-AAB4-31224B58860C}" type="presParOf" srcId="{B6DFDE6C-3C00-42F1-85A4-D19C273461B7}" destId="{30398CC6-AAFA-4220-AF03-E770D3C53022}" srcOrd="0" destOrd="0" presId="urn:microsoft.com/office/officeart/2005/8/layout/hierarchy2"/>
    <dgm:cxn modelId="{8C096BA9-5881-49A6-BA72-33BBCB8B7FBC}" type="presParOf" srcId="{AB53F4C2-5E77-4142-A16A-1AC8D9B2DB1E}" destId="{7F6FCEE5-AEEC-4498-BB9C-F1806F21F162}" srcOrd="3" destOrd="0" presId="urn:microsoft.com/office/officeart/2005/8/layout/hierarchy2"/>
    <dgm:cxn modelId="{99D65C13-469E-4DA0-AE25-4DDF1E618372}" type="presParOf" srcId="{7F6FCEE5-AEEC-4498-BB9C-F1806F21F162}" destId="{4514FACA-3226-4532-B6BA-CF7159FBEA29}" srcOrd="0" destOrd="0" presId="urn:microsoft.com/office/officeart/2005/8/layout/hierarchy2"/>
    <dgm:cxn modelId="{C9CFD1E2-AC78-49B5-B6A8-C87152118469}" type="presParOf" srcId="{7F6FCEE5-AEEC-4498-BB9C-F1806F21F162}" destId="{BC0E1ADF-0663-4C36-B46F-BDBDAC5CF80E}" srcOrd="1" destOrd="0" presId="urn:microsoft.com/office/officeart/2005/8/layout/hierarchy2"/>
    <dgm:cxn modelId="{07B9283C-5466-4633-BA56-4AF58425BCEC}" type="presParOf" srcId="{BC0E1ADF-0663-4C36-B46F-BDBDAC5CF80E}" destId="{5B620614-910C-420C-BB37-44790F30E47B}" srcOrd="0" destOrd="0" presId="urn:microsoft.com/office/officeart/2005/8/layout/hierarchy2"/>
    <dgm:cxn modelId="{135F9024-76DD-46C6-AF9D-2E62A577FDA9}" type="presParOf" srcId="{5B620614-910C-420C-BB37-44790F30E47B}" destId="{AA2C7732-E1C2-44F8-832D-49C8E946735A}" srcOrd="0" destOrd="0" presId="urn:microsoft.com/office/officeart/2005/8/layout/hierarchy2"/>
    <dgm:cxn modelId="{0C884096-2899-43D6-91F4-9A8BB9EBD4A4}" type="presParOf" srcId="{BC0E1ADF-0663-4C36-B46F-BDBDAC5CF80E}" destId="{8DF275F5-705A-402F-8D86-FB9C48046BE0}" srcOrd="1" destOrd="0" presId="urn:microsoft.com/office/officeart/2005/8/layout/hierarchy2"/>
    <dgm:cxn modelId="{950312E3-0514-49C7-A60E-0EC1704CE40A}" type="presParOf" srcId="{8DF275F5-705A-402F-8D86-FB9C48046BE0}" destId="{DBB1989E-A727-4EBE-AE15-A4628E1DDD5C}" srcOrd="0" destOrd="0" presId="urn:microsoft.com/office/officeart/2005/8/layout/hierarchy2"/>
    <dgm:cxn modelId="{B8571594-2D6E-423A-AE16-CDB59D56D370}" type="presParOf" srcId="{8DF275F5-705A-402F-8D86-FB9C48046BE0}" destId="{63D8E78F-AC15-4D0C-88FC-D1E450DF8E03}" srcOrd="1" destOrd="0" presId="urn:microsoft.com/office/officeart/2005/8/layout/hierarchy2"/>
    <dgm:cxn modelId="{A4A646D5-E33E-47AE-BDC6-1D036042892C}" type="presParOf" srcId="{63D8E78F-AC15-4D0C-88FC-D1E450DF8E03}" destId="{2CE2FC4D-8BD3-4616-B894-A459C4A49CD7}" srcOrd="0" destOrd="0" presId="urn:microsoft.com/office/officeart/2005/8/layout/hierarchy2"/>
    <dgm:cxn modelId="{771B1082-E38A-49D7-8386-37FC18C17BDA}" type="presParOf" srcId="{2CE2FC4D-8BD3-4616-B894-A459C4A49CD7}" destId="{740A4C49-1A5B-4539-AF8B-C70FC23C5076}" srcOrd="0" destOrd="0" presId="urn:microsoft.com/office/officeart/2005/8/layout/hierarchy2"/>
    <dgm:cxn modelId="{150B5E9E-0054-4D29-9394-68D02E1EB8CB}" type="presParOf" srcId="{63D8E78F-AC15-4D0C-88FC-D1E450DF8E03}" destId="{7E1B46DD-2F68-4763-B821-606CB9FF8461}" srcOrd="1" destOrd="0" presId="urn:microsoft.com/office/officeart/2005/8/layout/hierarchy2"/>
    <dgm:cxn modelId="{11B13C6C-0D35-4FFF-9FCF-B474CBDA86F2}" type="presParOf" srcId="{7E1B46DD-2F68-4763-B821-606CB9FF8461}" destId="{440A53A9-70AD-4E80-BD05-B75F10BC6DE6}" srcOrd="0" destOrd="0" presId="urn:microsoft.com/office/officeart/2005/8/layout/hierarchy2"/>
    <dgm:cxn modelId="{D334BD62-B3C6-466D-8491-3B059BE211D4}" type="presParOf" srcId="{7E1B46DD-2F68-4763-B821-606CB9FF8461}" destId="{46632ECC-8C21-4F5D-BC6C-248FACBCE6A1}" srcOrd="1" destOrd="0" presId="urn:microsoft.com/office/officeart/2005/8/layout/hierarchy2"/>
    <dgm:cxn modelId="{4F45E14B-520F-4E83-ACC9-2FDC560EA3F0}" type="presParOf" srcId="{46632ECC-8C21-4F5D-BC6C-248FACBCE6A1}" destId="{FB5AEE70-D451-4006-9F88-93E20AF0A872}" srcOrd="0" destOrd="0" presId="urn:microsoft.com/office/officeart/2005/8/layout/hierarchy2"/>
    <dgm:cxn modelId="{9B003256-355E-4071-A81F-BC11174D6656}" type="presParOf" srcId="{FB5AEE70-D451-4006-9F88-93E20AF0A872}" destId="{A54636DC-1683-4AB2-814D-FF2D9DE846D5}" srcOrd="0" destOrd="0" presId="urn:microsoft.com/office/officeart/2005/8/layout/hierarchy2"/>
    <dgm:cxn modelId="{36AEF9FB-8E06-48D3-9C2D-FE3EA721CA84}" type="presParOf" srcId="{46632ECC-8C21-4F5D-BC6C-248FACBCE6A1}" destId="{08A9F863-D6F5-4EA7-88A2-1556371575EF}" srcOrd="1" destOrd="0" presId="urn:microsoft.com/office/officeart/2005/8/layout/hierarchy2"/>
    <dgm:cxn modelId="{39AA913E-BB5D-4B6C-BAB3-D2310465DD43}" type="presParOf" srcId="{08A9F863-D6F5-4EA7-88A2-1556371575EF}" destId="{4B7A3D60-1BF0-4E85-86F2-C8E94415F9EC}" srcOrd="0" destOrd="0" presId="urn:microsoft.com/office/officeart/2005/8/layout/hierarchy2"/>
    <dgm:cxn modelId="{078BD5AF-C954-4FE4-8CC6-6790CCE8EB17}" type="presParOf" srcId="{08A9F863-D6F5-4EA7-88A2-1556371575EF}" destId="{39E01255-7514-4B7A-A219-2EF14789F997}" srcOrd="1" destOrd="0" presId="urn:microsoft.com/office/officeart/2005/8/layout/hierarchy2"/>
    <dgm:cxn modelId="{5F7B81A2-A50A-495E-96EA-CB91EA3A03F7}" type="presParOf" srcId="{39E01255-7514-4B7A-A219-2EF14789F997}" destId="{F03627E2-20DB-49D6-A30A-2A7FC62B1109}" srcOrd="0" destOrd="0" presId="urn:microsoft.com/office/officeart/2005/8/layout/hierarchy2"/>
    <dgm:cxn modelId="{92F38B03-5205-4BF2-BDE3-B39058AD66AD}" type="presParOf" srcId="{F03627E2-20DB-49D6-A30A-2A7FC62B1109}" destId="{92753F84-B16F-4236-89D4-2F8FE8B3E4FC}" srcOrd="0" destOrd="0" presId="urn:microsoft.com/office/officeart/2005/8/layout/hierarchy2"/>
    <dgm:cxn modelId="{DD163CF4-EA06-4FA8-BF06-716446301221}" type="presParOf" srcId="{39E01255-7514-4B7A-A219-2EF14789F997}" destId="{BEAD7611-968C-47E1-968E-D01B615A4633}" srcOrd="1" destOrd="0" presId="urn:microsoft.com/office/officeart/2005/8/layout/hierarchy2"/>
    <dgm:cxn modelId="{8101DEDA-CE41-4FC0-A06B-351D57157228}" type="presParOf" srcId="{BEAD7611-968C-47E1-968E-D01B615A4633}" destId="{41D33CFD-2632-4F77-AFFB-1F8216C52E23}" srcOrd="0" destOrd="0" presId="urn:microsoft.com/office/officeart/2005/8/layout/hierarchy2"/>
    <dgm:cxn modelId="{E6F45B05-65A1-4C6F-9F92-C5BFC7B026C2}" type="presParOf" srcId="{BEAD7611-968C-47E1-968E-D01B615A4633}" destId="{EFFCDB37-D03B-4AFC-B4A0-C7D688AA2F7C}" srcOrd="1" destOrd="0" presId="urn:microsoft.com/office/officeart/2005/8/layout/hierarchy2"/>
    <dgm:cxn modelId="{24D89DF7-48B5-47F9-8F36-D1648B3EDF73}" type="presParOf" srcId="{AB53F4C2-5E77-4142-A16A-1AC8D9B2DB1E}" destId="{1363F2C9-0B48-4DE5-A3A7-301958040274}" srcOrd="4" destOrd="0" presId="urn:microsoft.com/office/officeart/2005/8/layout/hierarchy2"/>
    <dgm:cxn modelId="{2E478187-D90F-4E15-9957-36BC68FF16A6}" type="presParOf" srcId="{1363F2C9-0B48-4DE5-A3A7-301958040274}" destId="{9DAF6A40-BFD0-42C3-8A8B-C9A28DCBFE6D}" srcOrd="0" destOrd="0" presId="urn:microsoft.com/office/officeart/2005/8/layout/hierarchy2"/>
    <dgm:cxn modelId="{F2D5CE66-B65E-495E-8DAC-7659C0AF1FE4}" type="presParOf" srcId="{AB53F4C2-5E77-4142-A16A-1AC8D9B2DB1E}" destId="{12AD2597-DDF0-44C1-A890-D4254D87604E}" srcOrd="5" destOrd="0" presId="urn:microsoft.com/office/officeart/2005/8/layout/hierarchy2"/>
    <dgm:cxn modelId="{57DB75F1-D185-400F-A8CE-4E245205BA71}" type="presParOf" srcId="{12AD2597-DDF0-44C1-A890-D4254D87604E}" destId="{DB90BB40-754E-4870-8200-4E9D64FF9715}" srcOrd="0" destOrd="0" presId="urn:microsoft.com/office/officeart/2005/8/layout/hierarchy2"/>
    <dgm:cxn modelId="{AA84B584-BABE-4C87-A923-FD6ABEABB02D}" type="presParOf" srcId="{12AD2597-DDF0-44C1-A890-D4254D87604E}" destId="{0A60202C-451A-4204-BE17-77DC5BEC18D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B63E2B-E46E-4D91-8BDA-A7E3439EBA61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8FA9C46-D645-46FF-9CF9-ADA11B8694FA}">
      <dgm:prSet/>
      <dgm:spPr/>
      <dgm:t>
        <a:bodyPr/>
        <a:lstStyle/>
        <a:p>
          <a:pPr rtl="0"/>
          <a:r>
            <a:rPr lang="en-US" b="1" smtClean="0"/>
            <a:t>APP Inventor2</a:t>
          </a:r>
          <a:endParaRPr lang="zh-TW"/>
        </a:p>
      </dgm:t>
    </dgm:pt>
    <dgm:pt modelId="{893D600E-49DF-4DFC-95A3-B2FD8BB125D3}" type="parTrans" cxnId="{B16DA54C-72BF-4686-BF53-CAB6471FBA34}">
      <dgm:prSet/>
      <dgm:spPr/>
      <dgm:t>
        <a:bodyPr/>
        <a:lstStyle/>
        <a:p>
          <a:endParaRPr lang="zh-TW" altLang="en-US"/>
        </a:p>
      </dgm:t>
    </dgm:pt>
    <dgm:pt modelId="{62F71725-B1AF-4CC6-A038-5CC0BCDA5DF3}" type="sibTrans" cxnId="{B16DA54C-72BF-4686-BF53-CAB6471FBA34}">
      <dgm:prSet/>
      <dgm:spPr/>
      <dgm:t>
        <a:bodyPr/>
        <a:lstStyle/>
        <a:p>
          <a:endParaRPr lang="zh-TW" altLang="en-US"/>
        </a:p>
      </dgm:t>
    </dgm:pt>
    <dgm:pt modelId="{CFB8B3CC-D4CC-47D2-B1F4-AFAF759EA80E}">
      <dgm:prSet/>
      <dgm:spPr/>
      <dgm:t>
        <a:bodyPr/>
        <a:lstStyle/>
        <a:p>
          <a:pPr rtl="0"/>
          <a:r>
            <a:rPr lang="zh-TW" b="1" smtClean="0"/>
            <a:t>雲端儲存</a:t>
          </a:r>
          <a:endParaRPr lang="zh-TW"/>
        </a:p>
      </dgm:t>
    </dgm:pt>
    <dgm:pt modelId="{6FBCD38F-FC64-4A31-90A4-EA3DFF28DEDF}" type="parTrans" cxnId="{926702A6-AAE0-4D4C-B42B-951553F1D8DF}">
      <dgm:prSet/>
      <dgm:spPr/>
      <dgm:t>
        <a:bodyPr/>
        <a:lstStyle/>
        <a:p>
          <a:endParaRPr lang="zh-TW" altLang="en-US"/>
        </a:p>
      </dgm:t>
    </dgm:pt>
    <dgm:pt modelId="{091844E2-38FD-4C7B-8177-277CEAC02319}" type="sibTrans" cxnId="{926702A6-AAE0-4D4C-B42B-951553F1D8DF}">
      <dgm:prSet/>
      <dgm:spPr/>
      <dgm:t>
        <a:bodyPr/>
        <a:lstStyle/>
        <a:p>
          <a:endParaRPr lang="zh-TW" altLang="en-US"/>
        </a:p>
      </dgm:t>
    </dgm:pt>
    <dgm:pt modelId="{3436DC2E-5ACE-4E97-A5FE-144C706C155B}">
      <dgm:prSet/>
      <dgm:spPr/>
      <dgm:t>
        <a:bodyPr/>
        <a:lstStyle/>
        <a:p>
          <a:pPr rtl="0"/>
          <a:r>
            <a:rPr lang="zh-TW" b="1" smtClean="0"/>
            <a:t>行動行銷</a:t>
          </a:r>
          <a:endParaRPr lang="zh-TW"/>
        </a:p>
      </dgm:t>
    </dgm:pt>
    <dgm:pt modelId="{27F5C5AE-B6A2-41C4-99FB-56EB609FD171}" type="parTrans" cxnId="{0A586BA2-FA80-444C-A9C7-7793C81FDAD9}">
      <dgm:prSet/>
      <dgm:spPr/>
      <dgm:t>
        <a:bodyPr/>
        <a:lstStyle/>
        <a:p>
          <a:endParaRPr lang="zh-TW" altLang="en-US"/>
        </a:p>
      </dgm:t>
    </dgm:pt>
    <dgm:pt modelId="{F6F1AAFF-9EFE-4775-8760-DD0D942987A2}" type="sibTrans" cxnId="{0A586BA2-FA80-444C-A9C7-7793C81FDAD9}">
      <dgm:prSet/>
      <dgm:spPr/>
      <dgm:t>
        <a:bodyPr/>
        <a:lstStyle/>
        <a:p>
          <a:endParaRPr lang="zh-TW" altLang="en-US"/>
        </a:p>
      </dgm:t>
    </dgm:pt>
    <dgm:pt modelId="{3F314186-DAF9-4FF0-B74D-1FCF3FFF18A2}">
      <dgm:prSet/>
      <dgm:spPr/>
      <dgm:t>
        <a:bodyPr/>
        <a:lstStyle/>
        <a:p>
          <a:pPr rtl="0"/>
          <a:r>
            <a:rPr lang="en-US" b="1" smtClean="0"/>
            <a:t>SWOT</a:t>
          </a:r>
          <a:r>
            <a:rPr lang="zh-TW" b="1" smtClean="0"/>
            <a:t>分析法</a:t>
          </a:r>
          <a:endParaRPr lang="zh-TW"/>
        </a:p>
      </dgm:t>
    </dgm:pt>
    <dgm:pt modelId="{051B6668-7687-47E3-8B03-DAF91EBA39E4}" type="parTrans" cxnId="{25347285-56DD-499D-9C92-EC3D2C576058}">
      <dgm:prSet/>
      <dgm:spPr/>
      <dgm:t>
        <a:bodyPr/>
        <a:lstStyle/>
        <a:p>
          <a:endParaRPr lang="zh-TW" altLang="en-US"/>
        </a:p>
      </dgm:t>
    </dgm:pt>
    <dgm:pt modelId="{68F1D9F4-DC85-4C0E-B9A5-23CEB58CC5D9}" type="sibTrans" cxnId="{25347285-56DD-499D-9C92-EC3D2C576058}">
      <dgm:prSet/>
      <dgm:spPr/>
      <dgm:t>
        <a:bodyPr/>
        <a:lstStyle/>
        <a:p>
          <a:endParaRPr lang="zh-TW" altLang="en-US"/>
        </a:p>
      </dgm:t>
    </dgm:pt>
    <dgm:pt modelId="{D40287A8-4F91-4DE8-94CF-12DB247BCD40}">
      <dgm:prSet/>
      <dgm:spPr/>
      <dgm:t>
        <a:bodyPr/>
        <a:lstStyle/>
        <a:p>
          <a:pPr rtl="0"/>
          <a:r>
            <a:rPr lang="en-US" b="1" smtClean="0"/>
            <a:t>4P</a:t>
          </a:r>
          <a:r>
            <a:rPr lang="zh-TW" b="1" smtClean="0"/>
            <a:t>分析法</a:t>
          </a:r>
          <a:endParaRPr lang="zh-TW"/>
        </a:p>
      </dgm:t>
    </dgm:pt>
    <dgm:pt modelId="{77754A99-2073-4CAC-8545-89B2730FC871}" type="parTrans" cxnId="{85C8CC8C-C2E4-4120-AA2F-766318A565E6}">
      <dgm:prSet/>
      <dgm:spPr/>
      <dgm:t>
        <a:bodyPr/>
        <a:lstStyle/>
        <a:p>
          <a:endParaRPr lang="zh-TW" altLang="en-US"/>
        </a:p>
      </dgm:t>
    </dgm:pt>
    <dgm:pt modelId="{2C38552E-0469-4134-B6B7-5A9E7BF16F0E}" type="sibTrans" cxnId="{85C8CC8C-C2E4-4120-AA2F-766318A565E6}">
      <dgm:prSet/>
      <dgm:spPr/>
      <dgm:t>
        <a:bodyPr/>
        <a:lstStyle/>
        <a:p>
          <a:endParaRPr lang="zh-TW" altLang="en-US"/>
        </a:p>
      </dgm:t>
    </dgm:pt>
    <dgm:pt modelId="{E7A2B944-E6F3-4B2E-A3B2-96D82121BFB0}" type="pres">
      <dgm:prSet presAssocID="{94B63E2B-E46E-4D91-8BDA-A7E3439EBA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22E7677-6056-4D72-9427-7AA8CC9359CA}" type="pres">
      <dgm:prSet presAssocID="{98FA9C46-D645-46FF-9CF9-ADA11B8694FA}" presName="composite" presStyleCnt="0"/>
      <dgm:spPr/>
    </dgm:pt>
    <dgm:pt modelId="{4252FF44-0ACD-47C6-BA95-2359A0DC2CE9}" type="pres">
      <dgm:prSet presAssocID="{98FA9C46-D645-46FF-9CF9-ADA11B8694FA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833611-C5E3-4482-B92A-EC1338AA1DE3}" type="pres">
      <dgm:prSet presAssocID="{98FA9C46-D645-46FF-9CF9-ADA11B8694FA}" presName="rect2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zh-TW" altLang="en-US"/>
        </a:p>
      </dgm:t>
    </dgm:pt>
    <dgm:pt modelId="{06AA0ADE-7FC9-478D-929C-FB835AD3884B}" type="pres">
      <dgm:prSet presAssocID="{62F71725-B1AF-4CC6-A038-5CC0BCDA5DF3}" presName="sibTrans" presStyleCnt="0"/>
      <dgm:spPr/>
    </dgm:pt>
    <dgm:pt modelId="{361DB2CF-B0B4-4307-9179-22E62C7863A6}" type="pres">
      <dgm:prSet presAssocID="{CFB8B3CC-D4CC-47D2-B1F4-AFAF759EA80E}" presName="composite" presStyleCnt="0"/>
      <dgm:spPr/>
    </dgm:pt>
    <dgm:pt modelId="{47AA7FB5-A4CA-434B-8836-7D628A0A201D}" type="pres">
      <dgm:prSet presAssocID="{CFB8B3CC-D4CC-47D2-B1F4-AFAF759EA80E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B58DC0-FB89-4BEE-AE74-570B2A7A7800}" type="pres">
      <dgm:prSet presAssocID="{CFB8B3CC-D4CC-47D2-B1F4-AFAF759EA80E}" presName="rect2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2C3C61A2-E8E2-4133-BC64-6BD3395619D3}" type="pres">
      <dgm:prSet presAssocID="{091844E2-38FD-4C7B-8177-277CEAC02319}" presName="sibTrans" presStyleCnt="0"/>
      <dgm:spPr/>
    </dgm:pt>
    <dgm:pt modelId="{ED3E09A2-97D8-48E9-93F6-98C2880A4781}" type="pres">
      <dgm:prSet presAssocID="{3436DC2E-5ACE-4E97-A5FE-144C706C155B}" presName="composite" presStyleCnt="0"/>
      <dgm:spPr/>
    </dgm:pt>
    <dgm:pt modelId="{87716166-4AB2-4842-96EC-4D9517EEE600}" type="pres">
      <dgm:prSet presAssocID="{3436DC2E-5ACE-4E97-A5FE-144C706C155B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5DF992-7D64-42BD-8307-E3DD4903CDB4}" type="pres">
      <dgm:prSet presAssocID="{3436DC2E-5ACE-4E97-A5FE-144C706C155B}" presName="rect2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5722C198-8CE5-4836-97B4-449ACE2A3FC5}" type="pres">
      <dgm:prSet presAssocID="{F6F1AAFF-9EFE-4775-8760-DD0D942987A2}" presName="sibTrans" presStyleCnt="0"/>
      <dgm:spPr/>
    </dgm:pt>
    <dgm:pt modelId="{F94F3959-A1DD-4EE9-9692-83265F8675A2}" type="pres">
      <dgm:prSet presAssocID="{3F314186-DAF9-4FF0-B74D-1FCF3FFF18A2}" presName="composite" presStyleCnt="0"/>
      <dgm:spPr/>
    </dgm:pt>
    <dgm:pt modelId="{51848D83-5FF2-4752-B0BB-02BB659DF38C}" type="pres">
      <dgm:prSet presAssocID="{3F314186-DAF9-4FF0-B74D-1FCF3FFF18A2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ACFBD6-73B8-4D88-95F2-0DE5E6E27428}" type="pres">
      <dgm:prSet presAssocID="{3F314186-DAF9-4FF0-B74D-1FCF3FFF18A2}" presName="rect2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41505C6-B00A-498A-B743-43D11BB6FF19}" type="pres">
      <dgm:prSet presAssocID="{68F1D9F4-DC85-4C0E-B9A5-23CEB58CC5D9}" presName="sibTrans" presStyleCnt="0"/>
      <dgm:spPr/>
    </dgm:pt>
    <dgm:pt modelId="{1DF3FB58-FBD8-4319-9899-6F9F594E2986}" type="pres">
      <dgm:prSet presAssocID="{D40287A8-4F91-4DE8-94CF-12DB247BCD40}" presName="composite" presStyleCnt="0"/>
      <dgm:spPr/>
    </dgm:pt>
    <dgm:pt modelId="{719CEC4E-EB7D-47CF-A667-CBCCBF97CA5D}" type="pres">
      <dgm:prSet presAssocID="{D40287A8-4F91-4DE8-94CF-12DB247BCD40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F3D7D5-648A-4C3F-891C-506C1634F94F}" type="pres">
      <dgm:prSet presAssocID="{D40287A8-4F91-4DE8-94CF-12DB247BCD40}" presName="rect2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</dgm:ptLst>
  <dgm:cxnLst>
    <dgm:cxn modelId="{D59AA68A-DA0F-4642-9AF9-F66D7A04FDA7}" type="presOf" srcId="{3F314186-DAF9-4FF0-B74D-1FCF3FFF18A2}" destId="{51848D83-5FF2-4752-B0BB-02BB659DF38C}" srcOrd="0" destOrd="0" presId="urn:microsoft.com/office/officeart/2008/layout/PictureStrips"/>
    <dgm:cxn modelId="{926702A6-AAE0-4D4C-B42B-951553F1D8DF}" srcId="{94B63E2B-E46E-4D91-8BDA-A7E3439EBA61}" destId="{CFB8B3CC-D4CC-47D2-B1F4-AFAF759EA80E}" srcOrd="1" destOrd="0" parTransId="{6FBCD38F-FC64-4A31-90A4-EA3DFF28DEDF}" sibTransId="{091844E2-38FD-4C7B-8177-277CEAC02319}"/>
    <dgm:cxn modelId="{D5707E05-F3AA-4868-9425-B956EFF31E72}" type="presOf" srcId="{CFB8B3CC-D4CC-47D2-B1F4-AFAF759EA80E}" destId="{47AA7FB5-A4CA-434B-8836-7D628A0A201D}" srcOrd="0" destOrd="0" presId="urn:microsoft.com/office/officeart/2008/layout/PictureStrips"/>
    <dgm:cxn modelId="{B8BBE28B-DE37-44F3-8855-45CE1071B8EB}" type="presOf" srcId="{3436DC2E-5ACE-4E97-A5FE-144C706C155B}" destId="{87716166-4AB2-4842-96EC-4D9517EEE600}" srcOrd="0" destOrd="0" presId="urn:microsoft.com/office/officeart/2008/layout/PictureStrips"/>
    <dgm:cxn modelId="{85C8CC8C-C2E4-4120-AA2F-766318A565E6}" srcId="{94B63E2B-E46E-4D91-8BDA-A7E3439EBA61}" destId="{D40287A8-4F91-4DE8-94CF-12DB247BCD40}" srcOrd="4" destOrd="0" parTransId="{77754A99-2073-4CAC-8545-89B2730FC871}" sibTransId="{2C38552E-0469-4134-B6B7-5A9E7BF16F0E}"/>
    <dgm:cxn modelId="{4D3D4D7C-E345-40C1-9A5B-918BE11959D7}" type="presOf" srcId="{98FA9C46-D645-46FF-9CF9-ADA11B8694FA}" destId="{4252FF44-0ACD-47C6-BA95-2359A0DC2CE9}" srcOrd="0" destOrd="0" presId="urn:microsoft.com/office/officeart/2008/layout/PictureStrips"/>
    <dgm:cxn modelId="{B16DA54C-72BF-4686-BF53-CAB6471FBA34}" srcId="{94B63E2B-E46E-4D91-8BDA-A7E3439EBA61}" destId="{98FA9C46-D645-46FF-9CF9-ADA11B8694FA}" srcOrd="0" destOrd="0" parTransId="{893D600E-49DF-4DFC-95A3-B2FD8BB125D3}" sibTransId="{62F71725-B1AF-4CC6-A038-5CC0BCDA5DF3}"/>
    <dgm:cxn modelId="{86271D98-F325-403D-ACEF-775BEE061D83}" type="presOf" srcId="{94B63E2B-E46E-4D91-8BDA-A7E3439EBA61}" destId="{E7A2B944-E6F3-4B2E-A3B2-96D82121BFB0}" srcOrd="0" destOrd="0" presId="urn:microsoft.com/office/officeart/2008/layout/PictureStrips"/>
    <dgm:cxn modelId="{25347285-56DD-499D-9C92-EC3D2C576058}" srcId="{94B63E2B-E46E-4D91-8BDA-A7E3439EBA61}" destId="{3F314186-DAF9-4FF0-B74D-1FCF3FFF18A2}" srcOrd="3" destOrd="0" parTransId="{051B6668-7687-47E3-8B03-DAF91EBA39E4}" sibTransId="{68F1D9F4-DC85-4C0E-B9A5-23CEB58CC5D9}"/>
    <dgm:cxn modelId="{0A586BA2-FA80-444C-A9C7-7793C81FDAD9}" srcId="{94B63E2B-E46E-4D91-8BDA-A7E3439EBA61}" destId="{3436DC2E-5ACE-4E97-A5FE-144C706C155B}" srcOrd="2" destOrd="0" parTransId="{27F5C5AE-B6A2-41C4-99FB-56EB609FD171}" sibTransId="{F6F1AAFF-9EFE-4775-8760-DD0D942987A2}"/>
    <dgm:cxn modelId="{81152F09-9375-4125-96BB-4910C4C06E83}" type="presOf" srcId="{D40287A8-4F91-4DE8-94CF-12DB247BCD40}" destId="{719CEC4E-EB7D-47CF-A667-CBCCBF97CA5D}" srcOrd="0" destOrd="0" presId="urn:microsoft.com/office/officeart/2008/layout/PictureStrips"/>
    <dgm:cxn modelId="{679C4410-6204-4A31-BC69-CFBC75AEA955}" type="presParOf" srcId="{E7A2B944-E6F3-4B2E-A3B2-96D82121BFB0}" destId="{022E7677-6056-4D72-9427-7AA8CC9359CA}" srcOrd="0" destOrd="0" presId="urn:microsoft.com/office/officeart/2008/layout/PictureStrips"/>
    <dgm:cxn modelId="{64D91CDA-D796-4E0C-9278-B0658FA1D93A}" type="presParOf" srcId="{022E7677-6056-4D72-9427-7AA8CC9359CA}" destId="{4252FF44-0ACD-47C6-BA95-2359A0DC2CE9}" srcOrd="0" destOrd="0" presId="urn:microsoft.com/office/officeart/2008/layout/PictureStrips"/>
    <dgm:cxn modelId="{91CC23AC-2C84-4B9E-9F07-67025418CFD5}" type="presParOf" srcId="{022E7677-6056-4D72-9427-7AA8CC9359CA}" destId="{BF833611-C5E3-4482-B92A-EC1338AA1DE3}" srcOrd="1" destOrd="0" presId="urn:microsoft.com/office/officeart/2008/layout/PictureStrips"/>
    <dgm:cxn modelId="{BD6BEF74-DA77-4DAE-BB6F-9161BEA5EA42}" type="presParOf" srcId="{E7A2B944-E6F3-4B2E-A3B2-96D82121BFB0}" destId="{06AA0ADE-7FC9-478D-929C-FB835AD3884B}" srcOrd="1" destOrd="0" presId="urn:microsoft.com/office/officeart/2008/layout/PictureStrips"/>
    <dgm:cxn modelId="{C0FF1864-9968-4FD8-B6E8-B242E367148A}" type="presParOf" srcId="{E7A2B944-E6F3-4B2E-A3B2-96D82121BFB0}" destId="{361DB2CF-B0B4-4307-9179-22E62C7863A6}" srcOrd="2" destOrd="0" presId="urn:microsoft.com/office/officeart/2008/layout/PictureStrips"/>
    <dgm:cxn modelId="{E1BA4EAD-0239-462B-9806-8BC5057A2456}" type="presParOf" srcId="{361DB2CF-B0B4-4307-9179-22E62C7863A6}" destId="{47AA7FB5-A4CA-434B-8836-7D628A0A201D}" srcOrd="0" destOrd="0" presId="urn:microsoft.com/office/officeart/2008/layout/PictureStrips"/>
    <dgm:cxn modelId="{318832F5-578D-421E-A71D-F6622D77827C}" type="presParOf" srcId="{361DB2CF-B0B4-4307-9179-22E62C7863A6}" destId="{85B58DC0-FB89-4BEE-AE74-570B2A7A7800}" srcOrd="1" destOrd="0" presId="urn:microsoft.com/office/officeart/2008/layout/PictureStrips"/>
    <dgm:cxn modelId="{E3E63E82-A31B-47A4-9436-6642970BEBDB}" type="presParOf" srcId="{E7A2B944-E6F3-4B2E-A3B2-96D82121BFB0}" destId="{2C3C61A2-E8E2-4133-BC64-6BD3395619D3}" srcOrd="3" destOrd="0" presId="urn:microsoft.com/office/officeart/2008/layout/PictureStrips"/>
    <dgm:cxn modelId="{BE118747-7534-4193-B572-226F775B1B75}" type="presParOf" srcId="{E7A2B944-E6F3-4B2E-A3B2-96D82121BFB0}" destId="{ED3E09A2-97D8-48E9-93F6-98C2880A4781}" srcOrd="4" destOrd="0" presId="urn:microsoft.com/office/officeart/2008/layout/PictureStrips"/>
    <dgm:cxn modelId="{67B6D9D0-29C7-4639-9B66-9DBE0CFBE832}" type="presParOf" srcId="{ED3E09A2-97D8-48E9-93F6-98C2880A4781}" destId="{87716166-4AB2-4842-96EC-4D9517EEE600}" srcOrd="0" destOrd="0" presId="urn:microsoft.com/office/officeart/2008/layout/PictureStrips"/>
    <dgm:cxn modelId="{8D82ED44-88D8-4F1A-8E2A-727BA0AC182A}" type="presParOf" srcId="{ED3E09A2-97D8-48E9-93F6-98C2880A4781}" destId="{445DF992-7D64-42BD-8307-E3DD4903CDB4}" srcOrd="1" destOrd="0" presId="urn:microsoft.com/office/officeart/2008/layout/PictureStrips"/>
    <dgm:cxn modelId="{E5F71217-F0DB-45EC-A3CF-662E0A4041BB}" type="presParOf" srcId="{E7A2B944-E6F3-4B2E-A3B2-96D82121BFB0}" destId="{5722C198-8CE5-4836-97B4-449ACE2A3FC5}" srcOrd="5" destOrd="0" presId="urn:microsoft.com/office/officeart/2008/layout/PictureStrips"/>
    <dgm:cxn modelId="{7A6D01E7-D832-45A4-A317-293D1DA3E104}" type="presParOf" srcId="{E7A2B944-E6F3-4B2E-A3B2-96D82121BFB0}" destId="{F94F3959-A1DD-4EE9-9692-83265F8675A2}" srcOrd="6" destOrd="0" presId="urn:microsoft.com/office/officeart/2008/layout/PictureStrips"/>
    <dgm:cxn modelId="{0ECA5F43-3D9E-4029-93B7-1449539381EE}" type="presParOf" srcId="{F94F3959-A1DD-4EE9-9692-83265F8675A2}" destId="{51848D83-5FF2-4752-B0BB-02BB659DF38C}" srcOrd="0" destOrd="0" presId="urn:microsoft.com/office/officeart/2008/layout/PictureStrips"/>
    <dgm:cxn modelId="{10A54EDD-393D-4CD2-BA0E-F76594ADD864}" type="presParOf" srcId="{F94F3959-A1DD-4EE9-9692-83265F8675A2}" destId="{EAACFBD6-73B8-4D88-95F2-0DE5E6E27428}" srcOrd="1" destOrd="0" presId="urn:microsoft.com/office/officeart/2008/layout/PictureStrips"/>
    <dgm:cxn modelId="{6C5FAEB4-9457-4AA7-A912-A51D4E5CF9C9}" type="presParOf" srcId="{E7A2B944-E6F3-4B2E-A3B2-96D82121BFB0}" destId="{B41505C6-B00A-498A-B743-43D11BB6FF19}" srcOrd="7" destOrd="0" presId="urn:microsoft.com/office/officeart/2008/layout/PictureStrips"/>
    <dgm:cxn modelId="{A9641E92-42E5-424D-BAC2-EFE060D113C6}" type="presParOf" srcId="{E7A2B944-E6F3-4B2E-A3B2-96D82121BFB0}" destId="{1DF3FB58-FBD8-4319-9899-6F9F594E2986}" srcOrd="8" destOrd="0" presId="urn:microsoft.com/office/officeart/2008/layout/PictureStrips"/>
    <dgm:cxn modelId="{4B198863-8C82-4C50-B140-242533A346EF}" type="presParOf" srcId="{1DF3FB58-FBD8-4319-9899-6F9F594E2986}" destId="{719CEC4E-EB7D-47CF-A667-CBCCBF97CA5D}" srcOrd="0" destOrd="0" presId="urn:microsoft.com/office/officeart/2008/layout/PictureStrips"/>
    <dgm:cxn modelId="{F9B92429-22C1-44EF-BABA-9A336982F421}" type="presParOf" srcId="{1DF3FB58-FBD8-4319-9899-6F9F594E2986}" destId="{94F3D7D5-648A-4C3F-891C-506C1634F94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6F6145-2B78-4B4F-8019-05AFA7B853C5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FC27859-22E1-4B0C-A9E9-B1AC9F12B116}">
      <dgm:prSet phldrT="[文字]" custT="1"/>
      <dgm:spPr/>
      <dgm:t>
        <a:bodyPr/>
        <a:lstStyle/>
        <a:p>
          <a:r>
            <a:rPr lang="zh-TW" altLang="en-US" sz="3600" dirty="0" smtClean="0"/>
            <a:t>文獻探討法</a:t>
          </a:r>
          <a:endParaRPr lang="zh-TW" altLang="en-US" sz="3600" dirty="0"/>
        </a:p>
      </dgm:t>
    </dgm:pt>
    <dgm:pt modelId="{B870737E-535D-40C1-8108-B2C2994928F0}" type="parTrans" cxnId="{E5BB2A2C-8D33-4650-9D4D-635FC2130C8B}">
      <dgm:prSet/>
      <dgm:spPr/>
      <dgm:t>
        <a:bodyPr/>
        <a:lstStyle/>
        <a:p>
          <a:endParaRPr lang="zh-TW" altLang="en-US"/>
        </a:p>
      </dgm:t>
    </dgm:pt>
    <dgm:pt modelId="{F5042EC4-B1C1-40AE-BEF4-DA15870E57AF}" type="sibTrans" cxnId="{E5BB2A2C-8D33-4650-9D4D-635FC2130C8B}">
      <dgm:prSet/>
      <dgm:spPr/>
      <dgm:t>
        <a:bodyPr/>
        <a:lstStyle/>
        <a:p>
          <a:endParaRPr lang="zh-TW" altLang="en-US"/>
        </a:p>
      </dgm:t>
    </dgm:pt>
    <dgm:pt modelId="{24D6BD1F-068C-4A61-8792-47D3088F7116}">
      <dgm:prSet phldrT="[文字]" custT="1"/>
      <dgm:spPr/>
      <dgm:t>
        <a:bodyPr/>
        <a:lstStyle/>
        <a:p>
          <a:r>
            <a:rPr lang="zh-TW" altLang="en-US" sz="3600" dirty="0" smtClean="0"/>
            <a:t>問卷調查法</a:t>
          </a:r>
          <a:endParaRPr lang="zh-TW" altLang="en-US" sz="3600" dirty="0"/>
        </a:p>
      </dgm:t>
    </dgm:pt>
    <dgm:pt modelId="{837EAD1F-7A8F-4021-8797-C5F74F75E5AC}" type="parTrans" cxnId="{5DAC5B13-8E63-478E-9231-BC18506FA083}">
      <dgm:prSet/>
      <dgm:spPr/>
      <dgm:t>
        <a:bodyPr/>
        <a:lstStyle/>
        <a:p>
          <a:endParaRPr lang="zh-TW" altLang="en-US"/>
        </a:p>
      </dgm:t>
    </dgm:pt>
    <dgm:pt modelId="{4C17334C-335B-4383-AECD-115D1D0EC2E7}" type="sibTrans" cxnId="{5DAC5B13-8E63-478E-9231-BC18506FA083}">
      <dgm:prSet/>
      <dgm:spPr/>
      <dgm:t>
        <a:bodyPr/>
        <a:lstStyle/>
        <a:p>
          <a:endParaRPr lang="zh-TW" altLang="en-US"/>
        </a:p>
      </dgm:t>
    </dgm:pt>
    <dgm:pt modelId="{3A01A34A-FC3A-462D-9CB6-22C1465BFAC9}" type="pres">
      <dgm:prSet presAssocID="{FF6F6145-2B78-4B4F-8019-05AFA7B853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D9A8288-CDFD-4D02-8EF8-34C3D555B9E2}" type="pres">
      <dgm:prSet presAssocID="{8FC27859-22E1-4B0C-A9E9-B1AC9F12B116}" presName="linNode" presStyleCnt="0"/>
      <dgm:spPr/>
      <dgm:t>
        <a:bodyPr/>
        <a:lstStyle/>
        <a:p>
          <a:endParaRPr lang="zh-TW" altLang="en-US"/>
        </a:p>
      </dgm:t>
    </dgm:pt>
    <dgm:pt modelId="{55B485F4-A061-4C33-9180-2C0AE734009D}" type="pres">
      <dgm:prSet presAssocID="{8FC27859-22E1-4B0C-A9E9-B1AC9F12B116}" presName="parentText" presStyleLbl="node1" presStyleIdx="0" presStyleCnt="2" custScaleX="108521" custScaleY="4519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FDF5D1-1B42-4A05-9BFA-F80F0635AA3B}" type="pres">
      <dgm:prSet presAssocID="{F5042EC4-B1C1-40AE-BEF4-DA15870E57AF}" presName="sp" presStyleCnt="0"/>
      <dgm:spPr/>
      <dgm:t>
        <a:bodyPr/>
        <a:lstStyle/>
        <a:p>
          <a:endParaRPr lang="zh-TW" altLang="en-US"/>
        </a:p>
      </dgm:t>
    </dgm:pt>
    <dgm:pt modelId="{6C9DB95F-0EF4-4E0F-BDEC-1FC3226C8F69}" type="pres">
      <dgm:prSet presAssocID="{24D6BD1F-068C-4A61-8792-47D3088F7116}" presName="linNode" presStyleCnt="0"/>
      <dgm:spPr/>
      <dgm:t>
        <a:bodyPr/>
        <a:lstStyle/>
        <a:p>
          <a:endParaRPr lang="zh-TW" altLang="en-US"/>
        </a:p>
      </dgm:t>
    </dgm:pt>
    <dgm:pt modelId="{35AB216D-4D02-497B-BBF9-6E0475D8F3BC}" type="pres">
      <dgm:prSet presAssocID="{24D6BD1F-068C-4A61-8792-47D3088F7116}" presName="parentText" presStyleLbl="node1" presStyleIdx="1" presStyleCnt="2" custScaleX="108636" custScaleY="4519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2AE2D07-9654-4360-91E1-59AAEDDDD11E}" type="presOf" srcId="{8FC27859-22E1-4B0C-A9E9-B1AC9F12B116}" destId="{55B485F4-A061-4C33-9180-2C0AE734009D}" srcOrd="0" destOrd="0" presId="urn:microsoft.com/office/officeart/2005/8/layout/vList5"/>
    <dgm:cxn modelId="{5DAC5B13-8E63-478E-9231-BC18506FA083}" srcId="{FF6F6145-2B78-4B4F-8019-05AFA7B853C5}" destId="{24D6BD1F-068C-4A61-8792-47D3088F7116}" srcOrd="1" destOrd="0" parTransId="{837EAD1F-7A8F-4021-8797-C5F74F75E5AC}" sibTransId="{4C17334C-335B-4383-AECD-115D1D0EC2E7}"/>
    <dgm:cxn modelId="{A15C2265-76E6-416D-AE1C-EC3A3D709E70}" type="presOf" srcId="{24D6BD1F-068C-4A61-8792-47D3088F7116}" destId="{35AB216D-4D02-497B-BBF9-6E0475D8F3BC}" srcOrd="0" destOrd="0" presId="urn:microsoft.com/office/officeart/2005/8/layout/vList5"/>
    <dgm:cxn modelId="{E5BB2A2C-8D33-4650-9D4D-635FC2130C8B}" srcId="{FF6F6145-2B78-4B4F-8019-05AFA7B853C5}" destId="{8FC27859-22E1-4B0C-A9E9-B1AC9F12B116}" srcOrd="0" destOrd="0" parTransId="{B870737E-535D-40C1-8108-B2C2994928F0}" sibTransId="{F5042EC4-B1C1-40AE-BEF4-DA15870E57AF}"/>
    <dgm:cxn modelId="{F400F306-1FF1-4A4E-B9D9-A4D6BBFDEA3B}" type="presOf" srcId="{FF6F6145-2B78-4B4F-8019-05AFA7B853C5}" destId="{3A01A34A-FC3A-462D-9CB6-22C1465BFAC9}" srcOrd="0" destOrd="0" presId="urn:microsoft.com/office/officeart/2005/8/layout/vList5"/>
    <dgm:cxn modelId="{E4DA6B64-6414-445F-A602-B5F980BC64AC}" type="presParOf" srcId="{3A01A34A-FC3A-462D-9CB6-22C1465BFAC9}" destId="{9D9A8288-CDFD-4D02-8EF8-34C3D555B9E2}" srcOrd="0" destOrd="0" presId="urn:microsoft.com/office/officeart/2005/8/layout/vList5"/>
    <dgm:cxn modelId="{628D6789-278D-4E7C-B2A3-6DFAE3B7E4F5}" type="presParOf" srcId="{9D9A8288-CDFD-4D02-8EF8-34C3D555B9E2}" destId="{55B485F4-A061-4C33-9180-2C0AE734009D}" srcOrd="0" destOrd="0" presId="urn:microsoft.com/office/officeart/2005/8/layout/vList5"/>
    <dgm:cxn modelId="{D37835C3-A1B2-461C-9D9B-428E684B62AA}" type="presParOf" srcId="{3A01A34A-FC3A-462D-9CB6-22C1465BFAC9}" destId="{A6FDF5D1-1B42-4A05-9BFA-F80F0635AA3B}" srcOrd="1" destOrd="0" presId="urn:microsoft.com/office/officeart/2005/8/layout/vList5"/>
    <dgm:cxn modelId="{7278D2F1-2E6F-430B-A658-98B5D68F8472}" type="presParOf" srcId="{3A01A34A-FC3A-462D-9CB6-22C1465BFAC9}" destId="{6C9DB95F-0EF4-4E0F-BDEC-1FC3226C8F69}" srcOrd="2" destOrd="0" presId="urn:microsoft.com/office/officeart/2005/8/layout/vList5"/>
    <dgm:cxn modelId="{DBDF166B-34BA-41BA-A8EC-D2E01CE96EF4}" type="presParOf" srcId="{6C9DB95F-0EF4-4E0F-BDEC-1FC3226C8F69}" destId="{35AB216D-4D02-497B-BBF9-6E0475D8F3B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E8EF46-CF71-4980-8D6E-8A0C8C317E70}" type="doc">
      <dgm:prSet loTypeId="urn:microsoft.com/office/officeart/2005/8/layout/vList2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CCE2B277-FFB3-41FB-9688-DB4A18B18159}">
      <dgm:prSet phldrT="[文字]"/>
      <dgm:spPr/>
      <dgm:t>
        <a:bodyPr/>
        <a:lstStyle/>
        <a:p>
          <a:pPr algn="ctr"/>
          <a:r>
            <a:rPr lang="zh-TW" altLang="en-US" dirty="0" smtClean="0"/>
            <a:t>訪談法</a:t>
          </a:r>
          <a:endParaRPr lang="zh-TW" altLang="en-US" dirty="0"/>
        </a:p>
      </dgm:t>
    </dgm:pt>
    <dgm:pt modelId="{ECC1B2A6-D4A1-4B4D-AF9C-59DF30DE2A5E}" type="parTrans" cxnId="{BD2D25BB-EDC6-4D48-B4A0-912968F16FCB}">
      <dgm:prSet/>
      <dgm:spPr/>
      <dgm:t>
        <a:bodyPr/>
        <a:lstStyle/>
        <a:p>
          <a:pPr algn="ctr"/>
          <a:endParaRPr lang="zh-TW" altLang="en-US"/>
        </a:p>
      </dgm:t>
    </dgm:pt>
    <dgm:pt modelId="{ECDEEEDF-684E-44A1-957B-5871E6EE2B20}" type="sibTrans" cxnId="{BD2D25BB-EDC6-4D48-B4A0-912968F16FCB}">
      <dgm:prSet/>
      <dgm:spPr/>
      <dgm:t>
        <a:bodyPr/>
        <a:lstStyle/>
        <a:p>
          <a:pPr algn="ctr"/>
          <a:endParaRPr lang="zh-TW" altLang="en-US"/>
        </a:p>
      </dgm:t>
    </dgm:pt>
    <dgm:pt modelId="{F9808FFF-393F-40CA-9D22-8F864F315231}" type="pres">
      <dgm:prSet presAssocID="{C1E8EF46-CF71-4980-8D6E-8A0C8C317E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66F44E6-C664-489B-9688-6DB56FA4C3BE}" type="pres">
      <dgm:prSet presAssocID="{CCE2B277-FFB3-41FB-9688-DB4A18B18159}" presName="parentText" presStyleLbl="node1" presStyleIdx="0" presStyleCnt="1" custLinFactNeighborY="8043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5D4EB0D-3703-4FFD-94CB-72FA07A55429}" type="presOf" srcId="{CCE2B277-FFB3-41FB-9688-DB4A18B18159}" destId="{D66F44E6-C664-489B-9688-6DB56FA4C3BE}" srcOrd="0" destOrd="0" presId="urn:microsoft.com/office/officeart/2005/8/layout/vList2"/>
    <dgm:cxn modelId="{BD2D25BB-EDC6-4D48-B4A0-912968F16FCB}" srcId="{C1E8EF46-CF71-4980-8D6E-8A0C8C317E70}" destId="{CCE2B277-FFB3-41FB-9688-DB4A18B18159}" srcOrd="0" destOrd="0" parTransId="{ECC1B2A6-D4A1-4B4D-AF9C-59DF30DE2A5E}" sibTransId="{ECDEEEDF-684E-44A1-957B-5871E6EE2B20}"/>
    <dgm:cxn modelId="{08FEE9F4-FD43-4A76-91CE-8D2520D90F3B}" type="presOf" srcId="{C1E8EF46-CF71-4980-8D6E-8A0C8C317E70}" destId="{F9808FFF-393F-40CA-9D22-8F864F315231}" srcOrd="0" destOrd="0" presId="urn:microsoft.com/office/officeart/2005/8/layout/vList2"/>
    <dgm:cxn modelId="{4D2EC865-7465-48E5-AF97-59DF507CBC4E}" type="presParOf" srcId="{F9808FFF-393F-40CA-9D22-8F864F315231}" destId="{D66F44E6-C664-489B-9688-6DB56FA4C3B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E7C177-1773-4043-B49C-74860B442825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31A7A35-972D-4A29-988B-1718C2B96154}">
      <dgm:prSet/>
      <dgm:spPr/>
      <dgm:t>
        <a:bodyPr/>
        <a:lstStyle/>
        <a:p>
          <a:pPr rtl="0"/>
          <a:r>
            <a:rPr lang="en-US" dirty="0" smtClean="0"/>
            <a:t>App Inventor 2</a:t>
          </a:r>
          <a:endParaRPr lang="zh-TW" dirty="0"/>
        </a:p>
      </dgm:t>
    </dgm:pt>
    <dgm:pt modelId="{DC722C97-EC56-454D-818F-38A8656042AF}" type="parTrans" cxnId="{702FA5EA-D842-4D30-9259-D2536EC4DDC3}">
      <dgm:prSet/>
      <dgm:spPr/>
      <dgm:t>
        <a:bodyPr/>
        <a:lstStyle/>
        <a:p>
          <a:endParaRPr lang="zh-TW" altLang="en-US"/>
        </a:p>
      </dgm:t>
    </dgm:pt>
    <dgm:pt modelId="{7C41ABC8-8C41-46AF-8169-70DBD9860DC9}" type="sibTrans" cxnId="{702FA5EA-D842-4D30-9259-D2536EC4DDC3}">
      <dgm:prSet/>
      <dgm:spPr/>
      <dgm:t>
        <a:bodyPr/>
        <a:lstStyle/>
        <a:p>
          <a:endParaRPr lang="zh-TW" altLang="en-US"/>
        </a:p>
      </dgm:t>
    </dgm:pt>
    <dgm:pt modelId="{3EBCE552-AFD7-432B-9B3F-5633790B6747}">
      <dgm:prSet/>
      <dgm:spPr/>
      <dgm:t>
        <a:bodyPr/>
        <a:lstStyle/>
        <a:p>
          <a:pPr rtl="0"/>
          <a:r>
            <a:rPr lang="en-US" dirty="0" smtClean="0"/>
            <a:t>Google  API</a:t>
          </a:r>
          <a:endParaRPr lang="zh-TW" dirty="0"/>
        </a:p>
      </dgm:t>
    </dgm:pt>
    <dgm:pt modelId="{B18960FB-E22A-4788-AD69-3DE0BF0630ED}" type="parTrans" cxnId="{C4E3A02F-CBB9-406C-88FF-5B8C9D681492}">
      <dgm:prSet/>
      <dgm:spPr/>
      <dgm:t>
        <a:bodyPr/>
        <a:lstStyle/>
        <a:p>
          <a:endParaRPr lang="zh-TW" altLang="en-US"/>
        </a:p>
      </dgm:t>
    </dgm:pt>
    <dgm:pt modelId="{F5868B9D-FEF8-481C-A622-BD72E6C99B25}" type="sibTrans" cxnId="{C4E3A02F-CBB9-406C-88FF-5B8C9D681492}">
      <dgm:prSet/>
      <dgm:spPr/>
      <dgm:t>
        <a:bodyPr/>
        <a:lstStyle/>
        <a:p>
          <a:endParaRPr lang="zh-TW" altLang="en-US"/>
        </a:p>
      </dgm:t>
    </dgm:pt>
    <dgm:pt modelId="{249B866B-5288-477E-AA31-366108FD177D}">
      <dgm:prSet/>
      <dgm:spPr/>
      <dgm:t>
        <a:bodyPr/>
        <a:lstStyle/>
        <a:p>
          <a:pPr rtl="0"/>
          <a:r>
            <a:rPr lang="en-US" dirty="0" err="1" smtClean="0"/>
            <a:t>DropBox</a:t>
          </a:r>
          <a:endParaRPr lang="zh-TW" dirty="0"/>
        </a:p>
      </dgm:t>
    </dgm:pt>
    <dgm:pt modelId="{B058B77E-CA39-40B9-8930-CBBFE3993427}" type="parTrans" cxnId="{5115FA8B-F1BA-472C-88E8-B31D991F68C8}">
      <dgm:prSet/>
      <dgm:spPr/>
      <dgm:t>
        <a:bodyPr/>
        <a:lstStyle/>
        <a:p>
          <a:endParaRPr lang="zh-TW" altLang="en-US"/>
        </a:p>
      </dgm:t>
    </dgm:pt>
    <dgm:pt modelId="{D9AEFF06-AD15-4632-BAE5-83CBDBD66835}" type="sibTrans" cxnId="{5115FA8B-F1BA-472C-88E8-B31D991F68C8}">
      <dgm:prSet/>
      <dgm:spPr/>
      <dgm:t>
        <a:bodyPr/>
        <a:lstStyle/>
        <a:p>
          <a:endParaRPr lang="zh-TW" altLang="en-US"/>
        </a:p>
      </dgm:t>
    </dgm:pt>
    <dgm:pt modelId="{C23B8A89-CDB7-4EBA-BD1B-F13E8CDECE89}">
      <dgm:prSet/>
      <dgm:spPr/>
      <dgm:t>
        <a:bodyPr/>
        <a:lstStyle/>
        <a:p>
          <a:r>
            <a:rPr lang="en-US" altLang="zh-TW" dirty="0" smtClean="0"/>
            <a:t>Google</a:t>
          </a:r>
          <a:r>
            <a:rPr lang="zh-TW" altLang="en-US" dirty="0" smtClean="0"/>
            <a:t>表單</a:t>
          </a:r>
          <a:r>
            <a:rPr lang="en-US" altLang="zh-TW" dirty="0" smtClean="0"/>
            <a:t>(</a:t>
          </a:r>
          <a:r>
            <a:rPr lang="zh-TW" altLang="en-US" dirty="0" smtClean="0"/>
            <a:t>問卷</a:t>
          </a:r>
          <a:r>
            <a:rPr lang="en-US" altLang="zh-TW" dirty="0" smtClean="0"/>
            <a:t>)</a:t>
          </a:r>
          <a:endParaRPr lang="zh-TW" altLang="en-US" dirty="0"/>
        </a:p>
      </dgm:t>
    </dgm:pt>
    <dgm:pt modelId="{902B2033-A71E-476E-B087-6D077A45D905}" type="parTrans" cxnId="{4C976FBA-863C-4030-AF95-53DC3136EEB8}">
      <dgm:prSet/>
      <dgm:spPr/>
      <dgm:t>
        <a:bodyPr/>
        <a:lstStyle/>
        <a:p>
          <a:endParaRPr lang="zh-TW" altLang="en-US"/>
        </a:p>
      </dgm:t>
    </dgm:pt>
    <dgm:pt modelId="{13AD33A0-2842-4F13-9E3E-972FED798199}" type="sibTrans" cxnId="{4C976FBA-863C-4030-AF95-53DC3136EEB8}">
      <dgm:prSet/>
      <dgm:spPr/>
      <dgm:t>
        <a:bodyPr/>
        <a:lstStyle/>
        <a:p>
          <a:endParaRPr lang="zh-TW" altLang="en-US"/>
        </a:p>
      </dgm:t>
    </dgm:pt>
    <dgm:pt modelId="{CEEA9D67-1C5F-430D-9992-04C4DD878873}" type="pres">
      <dgm:prSet presAssocID="{07E7C177-1773-4043-B49C-74860B44282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A8A9150-8FE2-4FE0-9193-57E2845B564D}" type="pres">
      <dgm:prSet presAssocID="{B31A7A35-972D-4A29-988B-1718C2B96154}" presName="composite" presStyleCnt="0"/>
      <dgm:spPr/>
      <dgm:t>
        <a:bodyPr/>
        <a:lstStyle/>
        <a:p>
          <a:endParaRPr lang="zh-TW" altLang="en-US"/>
        </a:p>
      </dgm:t>
    </dgm:pt>
    <dgm:pt modelId="{868BDD50-D795-4399-8F9C-501322FE0360}" type="pres">
      <dgm:prSet presAssocID="{B31A7A35-972D-4A29-988B-1718C2B96154}" presName="rect1" presStyleLbl="trAlignAcc1" presStyleIdx="0" presStyleCnt="4" custScaleX="118970" custLinFactNeighborX="695" custLinFactNeighborY="-59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7DEE09-FEAF-4054-9E1F-5765F80ECFE2}" type="pres">
      <dgm:prSet presAssocID="{B31A7A35-972D-4A29-988B-1718C2B96154}" presName="rect2" presStyleLbl="fgImgPlace1" presStyleIdx="0" presStyleCnt="4" custScaleX="127468" custScaleY="88631" custLinFactNeighborX="-77867" custLinFactNeighborY="-2156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zh-TW" altLang="en-US"/>
        </a:p>
      </dgm:t>
    </dgm:pt>
    <dgm:pt modelId="{9EEB2224-659E-401D-B0B0-5D36DEDB2576}" type="pres">
      <dgm:prSet presAssocID="{7C41ABC8-8C41-46AF-8169-70DBD9860DC9}" presName="sibTrans" presStyleCnt="0"/>
      <dgm:spPr/>
      <dgm:t>
        <a:bodyPr/>
        <a:lstStyle/>
        <a:p>
          <a:endParaRPr lang="zh-TW" altLang="en-US"/>
        </a:p>
      </dgm:t>
    </dgm:pt>
    <dgm:pt modelId="{42F5A35C-8547-4506-8FD5-F127E1EA8EC3}" type="pres">
      <dgm:prSet presAssocID="{249B866B-5288-477E-AA31-366108FD177D}" presName="composite" presStyleCnt="0"/>
      <dgm:spPr/>
      <dgm:t>
        <a:bodyPr/>
        <a:lstStyle/>
        <a:p>
          <a:endParaRPr lang="zh-TW" altLang="en-US"/>
        </a:p>
      </dgm:t>
    </dgm:pt>
    <dgm:pt modelId="{F858856C-DDA0-429E-896F-F131D23C02F8}" type="pres">
      <dgm:prSet presAssocID="{249B866B-5288-477E-AA31-366108FD177D}" presName="rect1" presStyleLbl="trAlignAcc1" presStyleIdx="1" presStyleCnt="4" custScaleX="118970" custLinFactNeighborX="695" custLinFactNeighborY="-320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1CB7FF-930D-40A5-99A4-731A625F019E}" type="pres">
      <dgm:prSet presAssocID="{249B866B-5288-477E-AA31-366108FD177D}" presName="rect2" presStyleLbl="fgImgPlace1" presStyleIdx="1" presStyleCnt="4" custScaleX="130670" custScaleY="90072" custLinFactNeighborX="-76801" custLinFactNeighborY="-1875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zh-TW" altLang="en-US"/>
        </a:p>
      </dgm:t>
    </dgm:pt>
    <dgm:pt modelId="{5F903616-045B-404D-BAE3-D23B4A7702AF}" type="pres">
      <dgm:prSet presAssocID="{D9AEFF06-AD15-4632-BAE5-83CBDBD66835}" presName="sibTrans" presStyleCnt="0"/>
      <dgm:spPr/>
      <dgm:t>
        <a:bodyPr/>
        <a:lstStyle/>
        <a:p>
          <a:endParaRPr lang="zh-TW" altLang="en-US"/>
        </a:p>
      </dgm:t>
    </dgm:pt>
    <dgm:pt modelId="{83AC9A34-F422-44DC-93CA-E0258CD01045}" type="pres">
      <dgm:prSet presAssocID="{3EBCE552-AFD7-432B-9B3F-5633790B6747}" presName="composite" presStyleCnt="0"/>
      <dgm:spPr/>
      <dgm:t>
        <a:bodyPr/>
        <a:lstStyle/>
        <a:p>
          <a:endParaRPr lang="zh-TW" altLang="en-US"/>
        </a:p>
      </dgm:t>
    </dgm:pt>
    <dgm:pt modelId="{CF13A052-4D3D-4003-B89F-8117C9E08A47}" type="pres">
      <dgm:prSet presAssocID="{3EBCE552-AFD7-432B-9B3F-5633790B6747}" presName="rect1" presStyleLbl="trAlignAcc1" presStyleIdx="2" presStyleCnt="4" custScaleX="118970" custLinFactNeighborY="44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F417E2-DE8A-4FCC-B036-FCF8BEACD0B1}" type="pres">
      <dgm:prSet presAssocID="{3EBCE552-AFD7-432B-9B3F-5633790B6747}" presName="rect2" presStyleLbl="fgImgPlace1" presStyleIdx="2" presStyleCnt="4" custScaleX="127040" custScaleY="84694" custLinFactNeighborX="-75235" custLinFactNeighborY="-738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zh-TW" altLang="en-US"/>
        </a:p>
      </dgm:t>
    </dgm:pt>
    <dgm:pt modelId="{E4CF9E37-08DC-4EE9-9CBA-1E69283B9BC3}" type="pres">
      <dgm:prSet presAssocID="{F5868B9D-FEF8-481C-A622-BD72E6C99B25}" presName="sibTrans" presStyleCnt="0"/>
      <dgm:spPr/>
    </dgm:pt>
    <dgm:pt modelId="{F7E4E9AB-DAB3-46C6-A4BA-4F70CE7D4E71}" type="pres">
      <dgm:prSet presAssocID="{C23B8A89-CDB7-4EBA-BD1B-F13E8CDECE89}" presName="composite" presStyleCnt="0"/>
      <dgm:spPr/>
    </dgm:pt>
    <dgm:pt modelId="{E3CDB3C5-246F-4AA7-B647-DBD6457527FC}" type="pres">
      <dgm:prSet presAssocID="{C23B8A89-CDB7-4EBA-BD1B-F13E8CDECE89}" presName="rect1" presStyleLbl="trAlignAcc1" presStyleIdx="3" presStyleCnt="4" custScaleX="11606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A91C8A-EE6F-4B9F-95CA-40DC1CE6244A}" type="pres">
      <dgm:prSet presAssocID="{C23B8A89-CDB7-4EBA-BD1B-F13E8CDECE89}" presName="rect2" presStyleLbl="fgImgPlace1" presStyleIdx="3" presStyleCnt="4" custScaleX="162557" custScaleY="94519" custLinFactNeighborX="-65257" custLinFactNeighborY="226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zh-TW" altLang="en-US"/>
        </a:p>
      </dgm:t>
    </dgm:pt>
  </dgm:ptLst>
  <dgm:cxnLst>
    <dgm:cxn modelId="{DD88A763-D0CC-44C7-AF7F-2D1757ED1E4F}" type="presOf" srcId="{07E7C177-1773-4043-B49C-74860B442825}" destId="{CEEA9D67-1C5F-430D-9992-04C4DD878873}" srcOrd="0" destOrd="0" presId="urn:microsoft.com/office/officeart/2008/layout/PictureStrips"/>
    <dgm:cxn modelId="{4C976FBA-863C-4030-AF95-53DC3136EEB8}" srcId="{07E7C177-1773-4043-B49C-74860B442825}" destId="{C23B8A89-CDB7-4EBA-BD1B-F13E8CDECE89}" srcOrd="3" destOrd="0" parTransId="{902B2033-A71E-476E-B087-6D077A45D905}" sibTransId="{13AD33A0-2842-4F13-9E3E-972FED798199}"/>
    <dgm:cxn modelId="{A9D37BCF-749C-4549-9B4D-91D42318CC48}" type="presOf" srcId="{3EBCE552-AFD7-432B-9B3F-5633790B6747}" destId="{CF13A052-4D3D-4003-B89F-8117C9E08A47}" srcOrd="0" destOrd="0" presId="urn:microsoft.com/office/officeart/2008/layout/PictureStrips"/>
    <dgm:cxn modelId="{702FA5EA-D842-4D30-9259-D2536EC4DDC3}" srcId="{07E7C177-1773-4043-B49C-74860B442825}" destId="{B31A7A35-972D-4A29-988B-1718C2B96154}" srcOrd="0" destOrd="0" parTransId="{DC722C97-EC56-454D-818F-38A8656042AF}" sibTransId="{7C41ABC8-8C41-46AF-8169-70DBD9860DC9}"/>
    <dgm:cxn modelId="{C4E3A02F-CBB9-406C-88FF-5B8C9D681492}" srcId="{07E7C177-1773-4043-B49C-74860B442825}" destId="{3EBCE552-AFD7-432B-9B3F-5633790B6747}" srcOrd="2" destOrd="0" parTransId="{B18960FB-E22A-4788-AD69-3DE0BF0630ED}" sibTransId="{F5868B9D-FEF8-481C-A622-BD72E6C99B25}"/>
    <dgm:cxn modelId="{738E48FC-93F9-4ED0-A868-321345FBA95A}" type="presOf" srcId="{249B866B-5288-477E-AA31-366108FD177D}" destId="{F858856C-DDA0-429E-896F-F131D23C02F8}" srcOrd="0" destOrd="0" presId="urn:microsoft.com/office/officeart/2008/layout/PictureStrips"/>
    <dgm:cxn modelId="{5115FA8B-F1BA-472C-88E8-B31D991F68C8}" srcId="{07E7C177-1773-4043-B49C-74860B442825}" destId="{249B866B-5288-477E-AA31-366108FD177D}" srcOrd="1" destOrd="0" parTransId="{B058B77E-CA39-40B9-8930-CBBFE3993427}" sibTransId="{D9AEFF06-AD15-4632-BAE5-83CBDBD66835}"/>
    <dgm:cxn modelId="{279DFB89-2131-470D-86F6-0FBD8E7A256B}" type="presOf" srcId="{C23B8A89-CDB7-4EBA-BD1B-F13E8CDECE89}" destId="{E3CDB3C5-246F-4AA7-B647-DBD6457527FC}" srcOrd="0" destOrd="0" presId="urn:microsoft.com/office/officeart/2008/layout/PictureStrips"/>
    <dgm:cxn modelId="{2119A338-2502-414B-9894-DE7A83D92627}" type="presOf" srcId="{B31A7A35-972D-4A29-988B-1718C2B96154}" destId="{868BDD50-D795-4399-8F9C-501322FE0360}" srcOrd="0" destOrd="0" presId="urn:microsoft.com/office/officeart/2008/layout/PictureStrips"/>
    <dgm:cxn modelId="{D59602C7-2C6C-40FF-B04C-7A1B0BA22962}" type="presParOf" srcId="{CEEA9D67-1C5F-430D-9992-04C4DD878873}" destId="{5A8A9150-8FE2-4FE0-9193-57E2845B564D}" srcOrd="0" destOrd="0" presId="urn:microsoft.com/office/officeart/2008/layout/PictureStrips"/>
    <dgm:cxn modelId="{E31CECF4-5E95-4C88-AF81-2C5F684105F5}" type="presParOf" srcId="{5A8A9150-8FE2-4FE0-9193-57E2845B564D}" destId="{868BDD50-D795-4399-8F9C-501322FE0360}" srcOrd="0" destOrd="0" presId="urn:microsoft.com/office/officeart/2008/layout/PictureStrips"/>
    <dgm:cxn modelId="{806C19E6-0A3F-4CC1-8A69-E16923894264}" type="presParOf" srcId="{5A8A9150-8FE2-4FE0-9193-57E2845B564D}" destId="{897DEE09-FEAF-4054-9E1F-5765F80ECFE2}" srcOrd="1" destOrd="0" presId="urn:microsoft.com/office/officeart/2008/layout/PictureStrips"/>
    <dgm:cxn modelId="{4C6201BF-58B5-4EE9-A307-50CA0AA05420}" type="presParOf" srcId="{CEEA9D67-1C5F-430D-9992-04C4DD878873}" destId="{9EEB2224-659E-401D-B0B0-5D36DEDB2576}" srcOrd="1" destOrd="0" presId="urn:microsoft.com/office/officeart/2008/layout/PictureStrips"/>
    <dgm:cxn modelId="{EE23BD4F-B31F-4929-A176-3C41F666C25B}" type="presParOf" srcId="{CEEA9D67-1C5F-430D-9992-04C4DD878873}" destId="{42F5A35C-8547-4506-8FD5-F127E1EA8EC3}" srcOrd="2" destOrd="0" presId="urn:microsoft.com/office/officeart/2008/layout/PictureStrips"/>
    <dgm:cxn modelId="{2A132926-8C51-4DFA-AD32-2674C0757377}" type="presParOf" srcId="{42F5A35C-8547-4506-8FD5-F127E1EA8EC3}" destId="{F858856C-DDA0-429E-896F-F131D23C02F8}" srcOrd="0" destOrd="0" presId="urn:microsoft.com/office/officeart/2008/layout/PictureStrips"/>
    <dgm:cxn modelId="{BF936BDA-0619-4B12-BCCF-AAADE2438A64}" type="presParOf" srcId="{42F5A35C-8547-4506-8FD5-F127E1EA8EC3}" destId="{F41CB7FF-930D-40A5-99A4-731A625F019E}" srcOrd="1" destOrd="0" presId="urn:microsoft.com/office/officeart/2008/layout/PictureStrips"/>
    <dgm:cxn modelId="{BB613232-98A7-4007-AC89-C36A6EB60E69}" type="presParOf" srcId="{CEEA9D67-1C5F-430D-9992-04C4DD878873}" destId="{5F903616-045B-404D-BAE3-D23B4A7702AF}" srcOrd="3" destOrd="0" presId="urn:microsoft.com/office/officeart/2008/layout/PictureStrips"/>
    <dgm:cxn modelId="{9A1A6C5D-E98A-496E-BE67-2FF9EF3E3AE6}" type="presParOf" srcId="{CEEA9D67-1C5F-430D-9992-04C4DD878873}" destId="{83AC9A34-F422-44DC-93CA-E0258CD01045}" srcOrd="4" destOrd="0" presId="urn:microsoft.com/office/officeart/2008/layout/PictureStrips"/>
    <dgm:cxn modelId="{7ACCE4C2-EFF6-476B-8A6B-887DBC448795}" type="presParOf" srcId="{83AC9A34-F422-44DC-93CA-E0258CD01045}" destId="{CF13A052-4D3D-4003-B89F-8117C9E08A47}" srcOrd="0" destOrd="0" presId="urn:microsoft.com/office/officeart/2008/layout/PictureStrips"/>
    <dgm:cxn modelId="{47A7D482-1589-47A2-A7E2-38014D3A9DA4}" type="presParOf" srcId="{83AC9A34-F422-44DC-93CA-E0258CD01045}" destId="{ADF417E2-DE8A-4FCC-B036-FCF8BEACD0B1}" srcOrd="1" destOrd="0" presId="urn:microsoft.com/office/officeart/2008/layout/PictureStrips"/>
    <dgm:cxn modelId="{72A6F3C7-D472-4B9C-9D2F-661DD37084E1}" type="presParOf" srcId="{CEEA9D67-1C5F-430D-9992-04C4DD878873}" destId="{E4CF9E37-08DC-4EE9-9CBA-1E69283B9BC3}" srcOrd="5" destOrd="0" presId="urn:microsoft.com/office/officeart/2008/layout/PictureStrips"/>
    <dgm:cxn modelId="{F36E201F-D079-4830-9205-2FA95E21350E}" type="presParOf" srcId="{CEEA9D67-1C5F-430D-9992-04C4DD878873}" destId="{F7E4E9AB-DAB3-46C6-A4BA-4F70CE7D4E71}" srcOrd="6" destOrd="0" presId="urn:microsoft.com/office/officeart/2008/layout/PictureStrips"/>
    <dgm:cxn modelId="{24BB24B9-CE2A-4166-8A28-71421352357C}" type="presParOf" srcId="{F7E4E9AB-DAB3-46C6-A4BA-4F70CE7D4E71}" destId="{E3CDB3C5-246F-4AA7-B647-DBD6457527FC}" srcOrd="0" destOrd="0" presId="urn:microsoft.com/office/officeart/2008/layout/PictureStrips"/>
    <dgm:cxn modelId="{79B8F633-8430-4CA7-9610-029DAE15A5DD}" type="presParOf" srcId="{F7E4E9AB-DAB3-46C6-A4BA-4F70CE7D4E71}" destId="{28A91C8A-EE6F-4B9F-95CA-40DC1CE6244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554603-3417-43A1-A2B2-71DC0B1A74DE}" type="doc">
      <dgm:prSet loTypeId="urn:microsoft.com/office/officeart/2005/8/layout/vList4" loCatId="pictur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35294309-E905-4DAD-9270-59CEDFEBA87B}">
      <dgm:prSet/>
      <dgm:spPr/>
      <dgm:t>
        <a:bodyPr/>
        <a:lstStyle/>
        <a:p>
          <a:pPr rtl="0"/>
          <a:r>
            <a:rPr lang="zh-TW" dirty="0" smtClean="0"/>
            <a:t>跨平台</a:t>
          </a:r>
          <a:r>
            <a:rPr lang="en-US" dirty="0" smtClean="0"/>
            <a:t>App</a:t>
          </a:r>
          <a:r>
            <a:rPr lang="zh-TW" dirty="0" smtClean="0"/>
            <a:t>開發學習</a:t>
          </a:r>
          <a:endParaRPr lang="zh-TW" dirty="0"/>
        </a:p>
      </dgm:t>
    </dgm:pt>
    <dgm:pt modelId="{1D5DC5D2-7E04-42A7-A036-7DB18E2B69BD}" type="parTrans" cxnId="{BCBC5D8D-E701-4087-8BA3-90E9A1473F73}">
      <dgm:prSet/>
      <dgm:spPr/>
      <dgm:t>
        <a:bodyPr/>
        <a:lstStyle/>
        <a:p>
          <a:endParaRPr lang="zh-TW" altLang="en-US"/>
        </a:p>
      </dgm:t>
    </dgm:pt>
    <dgm:pt modelId="{E3ED2FF8-F6F9-4A77-B2BA-784F2B736748}" type="sibTrans" cxnId="{BCBC5D8D-E701-4087-8BA3-90E9A1473F73}">
      <dgm:prSet/>
      <dgm:spPr/>
      <dgm:t>
        <a:bodyPr/>
        <a:lstStyle/>
        <a:p>
          <a:endParaRPr lang="zh-TW" altLang="en-US"/>
        </a:p>
      </dgm:t>
    </dgm:pt>
    <dgm:pt modelId="{7C838821-7ED3-45C9-9BD7-CFE36EABB917}">
      <dgm:prSet/>
      <dgm:spPr/>
      <dgm:t>
        <a:bodyPr/>
        <a:lstStyle/>
        <a:p>
          <a:pPr rtl="0"/>
          <a:r>
            <a:rPr lang="zh-TW" dirty="0" smtClean="0"/>
            <a:t>店家價目表解析度不佳</a:t>
          </a:r>
          <a:endParaRPr lang="zh-TW" dirty="0"/>
        </a:p>
      </dgm:t>
    </dgm:pt>
    <dgm:pt modelId="{6D2329B0-ACE0-4BC8-BA84-E2C6C84DD573}" type="parTrans" cxnId="{2B38E018-65AF-4605-B767-D7D26EA29548}">
      <dgm:prSet/>
      <dgm:spPr/>
      <dgm:t>
        <a:bodyPr/>
        <a:lstStyle/>
        <a:p>
          <a:endParaRPr lang="zh-TW" altLang="en-US"/>
        </a:p>
      </dgm:t>
    </dgm:pt>
    <dgm:pt modelId="{7099F852-22C9-4E3F-9DD7-B006A095B0A8}" type="sibTrans" cxnId="{2B38E018-65AF-4605-B767-D7D26EA29548}">
      <dgm:prSet/>
      <dgm:spPr/>
      <dgm:t>
        <a:bodyPr/>
        <a:lstStyle/>
        <a:p>
          <a:endParaRPr lang="zh-TW" altLang="en-US"/>
        </a:p>
      </dgm:t>
    </dgm:pt>
    <dgm:pt modelId="{F860A5A3-ADD8-4B3A-9372-A6D5F80BBE08}" type="pres">
      <dgm:prSet presAssocID="{C0554603-3417-43A1-A2B2-71DC0B1A74D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E554757-91BE-452E-9E3B-9D4A10014470}" type="pres">
      <dgm:prSet presAssocID="{35294309-E905-4DAD-9270-59CEDFEBA87B}" presName="comp" presStyleCnt="0"/>
      <dgm:spPr/>
    </dgm:pt>
    <dgm:pt modelId="{4CF8E2E4-6C67-43C6-A4DF-555571255F4C}" type="pres">
      <dgm:prSet presAssocID="{35294309-E905-4DAD-9270-59CEDFEBA87B}" presName="box" presStyleLbl="node1" presStyleIdx="0" presStyleCnt="2"/>
      <dgm:spPr/>
      <dgm:t>
        <a:bodyPr/>
        <a:lstStyle/>
        <a:p>
          <a:endParaRPr lang="zh-TW" altLang="en-US"/>
        </a:p>
      </dgm:t>
    </dgm:pt>
    <dgm:pt modelId="{95F2121C-78E1-4C90-B6F4-2F648AB1213F}" type="pres">
      <dgm:prSet presAssocID="{35294309-E905-4DAD-9270-59CEDFEBA87B}" presName="img" presStyleLbl="fgImgPlace1" presStyleIdx="0" presStyleCnt="2" custScaleX="119571" custScaleY="10517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</dgm:pt>
    <dgm:pt modelId="{DD3753E4-DC70-4C5A-AFC3-5D69657EC65C}" type="pres">
      <dgm:prSet presAssocID="{35294309-E905-4DAD-9270-59CEDFEBA87B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257F5D-07D2-46FF-9556-0502D395F008}" type="pres">
      <dgm:prSet presAssocID="{E3ED2FF8-F6F9-4A77-B2BA-784F2B736748}" presName="spacer" presStyleCnt="0"/>
      <dgm:spPr/>
    </dgm:pt>
    <dgm:pt modelId="{55F9836F-5355-4F2A-88B0-B7D49E872506}" type="pres">
      <dgm:prSet presAssocID="{7C838821-7ED3-45C9-9BD7-CFE36EABB917}" presName="comp" presStyleCnt="0"/>
      <dgm:spPr/>
    </dgm:pt>
    <dgm:pt modelId="{EBE6220B-4FD6-4DA3-8F7A-7246E9A5A12A}" type="pres">
      <dgm:prSet presAssocID="{7C838821-7ED3-45C9-9BD7-CFE36EABB917}" presName="box" presStyleLbl="node1" presStyleIdx="1" presStyleCnt="2" custLinFactNeighborY="-2946"/>
      <dgm:spPr/>
      <dgm:t>
        <a:bodyPr/>
        <a:lstStyle/>
        <a:p>
          <a:endParaRPr lang="zh-TW" altLang="en-US"/>
        </a:p>
      </dgm:t>
    </dgm:pt>
    <dgm:pt modelId="{3E3C4A75-0650-4BC4-A866-B56B5326A72E}" type="pres">
      <dgm:prSet presAssocID="{7C838821-7ED3-45C9-9BD7-CFE36EABB917}" presName="img" presStyleLbl="fgImgPlace1" presStyleIdx="1" presStyleCnt="2" custScaleX="105000" custScaleY="13366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zh-TW" altLang="en-US"/>
        </a:p>
      </dgm:t>
    </dgm:pt>
    <dgm:pt modelId="{BB5916BD-C357-436C-8BA2-28A4F8AAC706}" type="pres">
      <dgm:prSet presAssocID="{7C838821-7ED3-45C9-9BD7-CFE36EABB91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A0639AC-C1D8-4FB0-9365-7CDF65DEA7F9}" type="presOf" srcId="{35294309-E905-4DAD-9270-59CEDFEBA87B}" destId="{DD3753E4-DC70-4C5A-AFC3-5D69657EC65C}" srcOrd="1" destOrd="0" presId="urn:microsoft.com/office/officeart/2005/8/layout/vList4"/>
    <dgm:cxn modelId="{6328A8D1-53CC-4094-B427-E9AE22AE3D54}" type="presOf" srcId="{C0554603-3417-43A1-A2B2-71DC0B1A74DE}" destId="{F860A5A3-ADD8-4B3A-9372-A6D5F80BBE08}" srcOrd="0" destOrd="0" presId="urn:microsoft.com/office/officeart/2005/8/layout/vList4"/>
    <dgm:cxn modelId="{F611DB1F-B221-4EAC-8AFD-AEF4C31D3D34}" type="presOf" srcId="{7C838821-7ED3-45C9-9BD7-CFE36EABB917}" destId="{BB5916BD-C357-436C-8BA2-28A4F8AAC706}" srcOrd="1" destOrd="0" presId="urn:microsoft.com/office/officeart/2005/8/layout/vList4"/>
    <dgm:cxn modelId="{2B38E018-65AF-4605-B767-D7D26EA29548}" srcId="{C0554603-3417-43A1-A2B2-71DC0B1A74DE}" destId="{7C838821-7ED3-45C9-9BD7-CFE36EABB917}" srcOrd="1" destOrd="0" parTransId="{6D2329B0-ACE0-4BC8-BA84-E2C6C84DD573}" sibTransId="{7099F852-22C9-4E3F-9DD7-B006A095B0A8}"/>
    <dgm:cxn modelId="{BCBC5D8D-E701-4087-8BA3-90E9A1473F73}" srcId="{C0554603-3417-43A1-A2B2-71DC0B1A74DE}" destId="{35294309-E905-4DAD-9270-59CEDFEBA87B}" srcOrd="0" destOrd="0" parTransId="{1D5DC5D2-7E04-42A7-A036-7DB18E2B69BD}" sibTransId="{E3ED2FF8-F6F9-4A77-B2BA-784F2B736748}"/>
    <dgm:cxn modelId="{B181B055-564E-4B44-A26D-AB09B4A35805}" type="presOf" srcId="{35294309-E905-4DAD-9270-59CEDFEBA87B}" destId="{4CF8E2E4-6C67-43C6-A4DF-555571255F4C}" srcOrd="0" destOrd="0" presId="urn:microsoft.com/office/officeart/2005/8/layout/vList4"/>
    <dgm:cxn modelId="{84058EF3-EE4C-4CEE-A120-C8E0B5C41D31}" type="presOf" srcId="{7C838821-7ED3-45C9-9BD7-CFE36EABB917}" destId="{EBE6220B-4FD6-4DA3-8F7A-7246E9A5A12A}" srcOrd="0" destOrd="0" presId="urn:microsoft.com/office/officeart/2005/8/layout/vList4"/>
    <dgm:cxn modelId="{7C138CC2-C13E-4FC0-90D3-0203E7ADE75A}" type="presParOf" srcId="{F860A5A3-ADD8-4B3A-9372-A6D5F80BBE08}" destId="{AE554757-91BE-452E-9E3B-9D4A10014470}" srcOrd="0" destOrd="0" presId="urn:microsoft.com/office/officeart/2005/8/layout/vList4"/>
    <dgm:cxn modelId="{B2BC30BE-BB04-4A4E-817F-31A3AFD7AFC3}" type="presParOf" srcId="{AE554757-91BE-452E-9E3B-9D4A10014470}" destId="{4CF8E2E4-6C67-43C6-A4DF-555571255F4C}" srcOrd="0" destOrd="0" presId="urn:microsoft.com/office/officeart/2005/8/layout/vList4"/>
    <dgm:cxn modelId="{C07A6B2A-4ADE-4FAB-9160-B217F9E58F4E}" type="presParOf" srcId="{AE554757-91BE-452E-9E3B-9D4A10014470}" destId="{95F2121C-78E1-4C90-B6F4-2F648AB1213F}" srcOrd="1" destOrd="0" presId="urn:microsoft.com/office/officeart/2005/8/layout/vList4"/>
    <dgm:cxn modelId="{029106D5-79CB-4D10-8D44-6D6580C5D680}" type="presParOf" srcId="{AE554757-91BE-452E-9E3B-9D4A10014470}" destId="{DD3753E4-DC70-4C5A-AFC3-5D69657EC65C}" srcOrd="2" destOrd="0" presId="urn:microsoft.com/office/officeart/2005/8/layout/vList4"/>
    <dgm:cxn modelId="{37E5927A-4722-4315-833C-3B3DFBE5CE33}" type="presParOf" srcId="{F860A5A3-ADD8-4B3A-9372-A6D5F80BBE08}" destId="{C9257F5D-07D2-46FF-9556-0502D395F008}" srcOrd="1" destOrd="0" presId="urn:microsoft.com/office/officeart/2005/8/layout/vList4"/>
    <dgm:cxn modelId="{0DAF48ED-A844-4E31-A1F4-2C7F88C514A8}" type="presParOf" srcId="{F860A5A3-ADD8-4B3A-9372-A6D5F80BBE08}" destId="{55F9836F-5355-4F2A-88B0-B7D49E872506}" srcOrd="2" destOrd="0" presId="urn:microsoft.com/office/officeart/2005/8/layout/vList4"/>
    <dgm:cxn modelId="{0F902935-8E62-4A5E-B910-1EAF6C5173A7}" type="presParOf" srcId="{55F9836F-5355-4F2A-88B0-B7D49E872506}" destId="{EBE6220B-4FD6-4DA3-8F7A-7246E9A5A12A}" srcOrd="0" destOrd="0" presId="urn:microsoft.com/office/officeart/2005/8/layout/vList4"/>
    <dgm:cxn modelId="{6A23D8D7-DF06-4D0C-B41A-58532C9C3D2C}" type="presParOf" srcId="{55F9836F-5355-4F2A-88B0-B7D49E872506}" destId="{3E3C4A75-0650-4BC4-A866-B56B5326A72E}" srcOrd="1" destOrd="0" presId="urn:microsoft.com/office/officeart/2005/8/layout/vList4"/>
    <dgm:cxn modelId="{C6A80412-39C3-426C-BF3C-B78D9C70D2ED}" type="presParOf" srcId="{55F9836F-5355-4F2A-88B0-B7D49E872506}" destId="{BB5916BD-C357-436C-8BA2-28A4F8AAC70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86ECEF-9D61-450F-BCE7-4E29E08F11C6}">
      <dsp:nvSpPr>
        <dsp:cNvPr id="0" name=""/>
        <dsp:cNvSpPr/>
      </dsp:nvSpPr>
      <dsp:spPr>
        <a:xfrm>
          <a:off x="583264" y="0"/>
          <a:ext cx="6610334" cy="5256583"/>
        </a:xfrm>
        <a:prstGeom prst="rightArrow">
          <a:avLst/>
        </a:prstGeom>
        <a:solidFill>
          <a:schemeClr val="accent2">
            <a:lumMod val="60000"/>
            <a:lumOff val="40000"/>
            <a:alpha val="61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0D2F8A1-76BF-480D-A2D3-BFF05BEC04DF}">
      <dsp:nvSpPr>
        <dsp:cNvPr id="0" name=""/>
        <dsp:cNvSpPr/>
      </dsp:nvSpPr>
      <dsp:spPr>
        <a:xfrm>
          <a:off x="578" y="144009"/>
          <a:ext cx="613871" cy="496856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p3d extrusionH="57150">
            <a:bevelT h="25400" prst="softRound"/>
          </a:sp3d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/>
            <a:t>研究背景</a:t>
          </a:r>
          <a:endParaRPr lang="en-US" altLang="zh-TW" sz="3000" b="1" kern="1200" dirty="0" smtClean="0">
            <a:ln w="2540">
              <a:noFill/>
            </a:ln>
            <a:solidFill>
              <a:schemeClr val="bg1"/>
            </a:solidFill>
          </a:endParaRPr>
        </a:p>
      </dsp:txBody>
      <dsp:txXfrm>
        <a:off x="30545" y="173976"/>
        <a:ext cx="553937" cy="4908631"/>
      </dsp:txXfrm>
    </dsp:sp>
    <dsp:sp modelId="{BC98D887-D7F5-4388-82D6-9395A7C0DEBC}">
      <dsp:nvSpPr>
        <dsp:cNvPr id="0" name=""/>
        <dsp:cNvSpPr/>
      </dsp:nvSpPr>
      <dsp:spPr>
        <a:xfrm>
          <a:off x="716762" y="154806"/>
          <a:ext cx="613871" cy="4946971"/>
        </a:xfrm>
        <a:prstGeom prst="roundRect">
          <a:avLst/>
        </a:prstGeom>
        <a:gradFill rotWithShape="0">
          <a:gsLst>
            <a:gs pos="0">
              <a:schemeClr val="accent3">
                <a:hueOff val="-1682644"/>
                <a:satOff val="-865"/>
                <a:lumOff val="-373"/>
                <a:alphaOff val="0"/>
                <a:tint val="92000"/>
                <a:satMod val="170000"/>
              </a:schemeClr>
            </a:gs>
            <a:gs pos="15000">
              <a:schemeClr val="accent3">
                <a:hueOff val="-1682644"/>
                <a:satOff val="-865"/>
                <a:lumOff val="-373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682644"/>
                <a:satOff val="-865"/>
                <a:lumOff val="-373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682644"/>
                <a:satOff val="-865"/>
                <a:lumOff val="-373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682644"/>
                <a:satOff val="-865"/>
                <a:lumOff val="-373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p3d extrusionH="57150">
            <a:bevelT h="25400" prst="softRound"/>
          </a:sp3d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ln w="2540">
                <a:noFill/>
              </a:ln>
              <a:solidFill>
                <a:schemeClr val="bg1"/>
              </a:solidFill>
            </a:rPr>
            <a:t>研究動機</a:t>
          </a:r>
          <a:endParaRPr lang="zh-TW" altLang="en-US" sz="3000" b="1" kern="1200" dirty="0">
            <a:ln w="2540">
              <a:noFill/>
            </a:ln>
            <a:solidFill>
              <a:schemeClr val="bg1"/>
            </a:solidFill>
          </a:endParaRPr>
        </a:p>
      </dsp:txBody>
      <dsp:txXfrm>
        <a:off x="746729" y="184773"/>
        <a:ext cx="553937" cy="4887037"/>
      </dsp:txXfrm>
    </dsp:sp>
    <dsp:sp modelId="{9C3AA087-AC1F-4536-8420-96C631611BE0}">
      <dsp:nvSpPr>
        <dsp:cNvPr id="0" name=""/>
        <dsp:cNvSpPr/>
      </dsp:nvSpPr>
      <dsp:spPr>
        <a:xfrm>
          <a:off x="1432945" y="154806"/>
          <a:ext cx="613871" cy="4946971"/>
        </a:xfrm>
        <a:prstGeom prst="roundRect">
          <a:avLst/>
        </a:prstGeom>
        <a:gradFill rotWithShape="0">
          <a:gsLst>
            <a:gs pos="0">
              <a:schemeClr val="accent3">
                <a:hueOff val="-3365288"/>
                <a:satOff val="-1730"/>
                <a:lumOff val="-745"/>
                <a:alphaOff val="0"/>
                <a:tint val="92000"/>
                <a:satMod val="170000"/>
              </a:schemeClr>
            </a:gs>
            <a:gs pos="15000">
              <a:schemeClr val="accent3">
                <a:hueOff val="-3365288"/>
                <a:satOff val="-1730"/>
                <a:lumOff val="-74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3365288"/>
                <a:satOff val="-1730"/>
                <a:lumOff val="-74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3365288"/>
                <a:satOff val="-1730"/>
                <a:lumOff val="-74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3365288"/>
                <a:satOff val="-1730"/>
                <a:lumOff val="-74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p3d extrusionH="57150">
            <a:bevelT h="25400" prst="softRound"/>
          </a:sp3d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ln w="2540">
                <a:noFill/>
              </a:ln>
              <a:solidFill>
                <a:schemeClr val="bg1"/>
              </a:solidFill>
            </a:rPr>
            <a:t>研究目的</a:t>
          </a:r>
          <a:endParaRPr lang="zh-TW" altLang="en-US" sz="3000" b="1" kern="1200" dirty="0">
            <a:ln w="2540">
              <a:noFill/>
            </a:ln>
            <a:solidFill>
              <a:schemeClr val="bg1"/>
            </a:solidFill>
          </a:endParaRPr>
        </a:p>
      </dsp:txBody>
      <dsp:txXfrm>
        <a:off x="1462912" y="184773"/>
        <a:ext cx="553937" cy="4887037"/>
      </dsp:txXfrm>
    </dsp:sp>
    <dsp:sp modelId="{61D08D7A-A78E-4B15-8B44-BB4C209ABFCE}">
      <dsp:nvSpPr>
        <dsp:cNvPr id="0" name=""/>
        <dsp:cNvSpPr/>
      </dsp:nvSpPr>
      <dsp:spPr>
        <a:xfrm>
          <a:off x="2149129" y="154806"/>
          <a:ext cx="613871" cy="4946971"/>
        </a:xfrm>
        <a:prstGeom prst="roundRect">
          <a:avLst/>
        </a:prstGeom>
        <a:gradFill rotWithShape="0">
          <a:gsLst>
            <a:gs pos="0">
              <a:schemeClr val="accent3">
                <a:hueOff val="-5047932"/>
                <a:satOff val="-2596"/>
                <a:lumOff val="-1118"/>
                <a:alphaOff val="0"/>
                <a:tint val="92000"/>
                <a:satMod val="170000"/>
              </a:schemeClr>
            </a:gs>
            <a:gs pos="15000">
              <a:schemeClr val="accent3">
                <a:hueOff val="-5047932"/>
                <a:satOff val="-2596"/>
                <a:lumOff val="-1118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5047932"/>
                <a:satOff val="-2596"/>
                <a:lumOff val="-1118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5047932"/>
                <a:satOff val="-2596"/>
                <a:lumOff val="-1118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5047932"/>
                <a:satOff val="-2596"/>
                <a:lumOff val="-1118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p3d extrusionH="57150">
            <a:bevelT h="25400" prst="softRound"/>
          </a:sp3d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ln w="2540">
                <a:noFill/>
              </a:ln>
              <a:solidFill>
                <a:schemeClr val="bg1"/>
              </a:solidFill>
            </a:rPr>
            <a:t>研究流程</a:t>
          </a:r>
          <a:endParaRPr lang="zh-TW" altLang="en-US" sz="3000" b="1" kern="1200" dirty="0">
            <a:ln w="2540">
              <a:noFill/>
            </a:ln>
            <a:solidFill>
              <a:schemeClr val="bg1"/>
            </a:solidFill>
          </a:endParaRPr>
        </a:p>
      </dsp:txBody>
      <dsp:txXfrm>
        <a:off x="2179096" y="184773"/>
        <a:ext cx="553937" cy="4887037"/>
      </dsp:txXfrm>
    </dsp:sp>
    <dsp:sp modelId="{E00A2A7B-27BD-4ECF-A0EF-A0715C27DDCB}">
      <dsp:nvSpPr>
        <dsp:cNvPr id="0" name=""/>
        <dsp:cNvSpPr/>
      </dsp:nvSpPr>
      <dsp:spPr>
        <a:xfrm>
          <a:off x="2865312" y="144009"/>
          <a:ext cx="613871" cy="4968565"/>
        </a:xfrm>
        <a:prstGeom prst="roundRect">
          <a:avLst/>
        </a:prstGeom>
        <a:gradFill rotWithShape="0">
          <a:gsLst>
            <a:gs pos="0">
              <a:schemeClr val="accent3">
                <a:hueOff val="-6730576"/>
                <a:satOff val="-3461"/>
                <a:lumOff val="-1490"/>
                <a:alphaOff val="0"/>
                <a:tint val="92000"/>
                <a:satMod val="170000"/>
              </a:schemeClr>
            </a:gs>
            <a:gs pos="15000">
              <a:schemeClr val="accent3">
                <a:hueOff val="-6730576"/>
                <a:satOff val="-3461"/>
                <a:lumOff val="-149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6730576"/>
                <a:satOff val="-3461"/>
                <a:lumOff val="-149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6730576"/>
                <a:satOff val="-3461"/>
                <a:lumOff val="-149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6730576"/>
                <a:satOff val="-3461"/>
                <a:lumOff val="-149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p3d extrusionH="57150">
            <a:bevelT h="25400" prst="softRound"/>
          </a:sp3d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ln w="2540">
                <a:noFill/>
              </a:ln>
              <a:solidFill>
                <a:schemeClr val="bg1"/>
              </a:solidFill>
            </a:rPr>
            <a:t>文獻探討</a:t>
          </a:r>
          <a:endParaRPr lang="zh-TW" altLang="en-US" sz="3000" b="1" kern="1200" dirty="0">
            <a:ln w="2540">
              <a:noFill/>
            </a:ln>
            <a:solidFill>
              <a:schemeClr val="bg1"/>
            </a:solidFill>
          </a:endParaRPr>
        </a:p>
      </dsp:txBody>
      <dsp:txXfrm>
        <a:off x="2895279" y="173976"/>
        <a:ext cx="553937" cy="4908631"/>
      </dsp:txXfrm>
    </dsp:sp>
    <dsp:sp modelId="{BF24129F-28F9-4EB2-AC6C-8F44289AB950}">
      <dsp:nvSpPr>
        <dsp:cNvPr id="0" name=""/>
        <dsp:cNvSpPr/>
      </dsp:nvSpPr>
      <dsp:spPr>
        <a:xfrm>
          <a:off x="3581496" y="144009"/>
          <a:ext cx="613871" cy="4968565"/>
        </a:xfrm>
        <a:prstGeom prst="roundRect">
          <a:avLst/>
        </a:prstGeom>
        <a:gradFill rotWithShape="0">
          <a:gsLst>
            <a:gs pos="0">
              <a:schemeClr val="accent3">
                <a:hueOff val="-8413219"/>
                <a:satOff val="-4326"/>
                <a:lumOff val="-1863"/>
                <a:alphaOff val="0"/>
                <a:tint val="92000"/>
                <a:satMod val="170000"/>
              </a:schemeClr>
            </a:gs>
            <a:gs pos="15000">
              <a:schemeClr val="accent3">
                <a:hueOff val="-8413219"/>
                <a:satOff val="-4326"/>
                <a:lumOff val="-1863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8413219"/>
                <a:satOff val="-4326"/>
                <a:lumOff val="-1863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8413219"/>
                <a:satOff val="-4326"/>
                <a:lumOff val="-1863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8413219"/>
                <a:satOff val="-4326"/>
                <a:lumOff val="-1863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p3d extrusionH="57150">
            <a:bevelT h="25400" prst="softRound"/>
          </a:sp3d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ln w="2540">
                <a:noFill/>
              </a:ln>
              <a:solidFill>
                <a:schemeClr val="bg1"/>
              </a:solidFill>
            </a:rPr>
            <a:t>研究方法</a:t>
          </a:r>
          <a:endParaRPr lang="zh-TW" altLang="en-US" sz="3000" b="1" kern="1200" dirty="0">
            <a:ln w="2540">
              <a:noFill/>
            </a:ln>
            <a:solidFill>
              <a:schemeClr val="bg1"/>
            </a:solidFill>
          </a:endParaRPr>
        </a:p>
      </dsp:txBody>
      <dsp:txXfrm>
        <a:off x="3611463" y="173976"/>
        <a:ext cx="553937" cy="4908631"/>
      </dsp:txXfrm>
    </dsp:sp>
    <dsp:sp modelId="{F79FE5A7-93BA-4B7B-80B4-82E6A00A56A8}">
      <dsp:nvSpPr>
        <dsp:cNvPr id="0" name=""/>
        <dsp:cNvSpPr/>
      </dsp:nvSpPr>
      <dsp:spPr>
        <a:xfrm flipH="1">
          <a:off x="4297679" y="154448"/>
          <a:ext cx="613871" cy="4947686"/>
        </a:xfrm>
        <a:prstGeom prst="roundRect">
          <a:avLst/>
        </a:prstGeom>
        <a:gradFill rotWithShape="0">
          <a:gsLst>
            <a:gs pos="0">
              <a:schemeClr val="accent3">
                <a:hueOff val="-10095863"/>
                <a:satOff val="-5191"/>
                <a:lumOff val="-2235"/>
                <a:alphaOff val="0"/>
                <a:tint val="92000"/>
                <a:satMod val="170000"/>
              </a:schemeClr>
            </a:gs>
            <a:gs pos="15000">
              <a:schemeClr val="accent3">
                <a:hueOff val="-10095863"/>
                <a:satOff val="-5191"/>
                <a:lumOff val="-223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0095863"/>
                <a:satOff val="-5191"/>
                <a:lumOff val="-223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0095863"/>
                <a:satOff val="-5191"/>
                <a:lumOff val="-223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0095863"/>
                <a:satOff val="-5191"/>
                <a:lumOff val="-223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p3d extrusionH="57150">
            <a:bevelT h="25400" prst="softRound"/>
          </a:sp3d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ln w="2540">
                <a:noFill/>
              </a:ln>
              <a:solidFill>
                <a:schemeClr val="bg1"/>
              </a:solidFill>
            </a:rPr>
            <a:t>ＡＰＰ實機介面</a:t>
          </a:r>
          <a:endParaRPr lang="zh-TW" altLang="en-US" sz="3000" b="1" kern="1200" dirty="0">
            <a:ln w="2540">
              <a:noFill/>
            </a:ln>
            <a:solidFill>
              <a:schemeClr val="bg1"/>
            </a:solidFill>
          </a:endParaRPr>
        </a:p>
      </dsp:txBody>
      <dsp:txXfrm>
        <a:off x="4327646" y="184415"/>
        <a:ext cx="553937" cy="4887752"/>
      </dsp:txXfrm>
    </dsp:sp>
    <dsp:sp modelId="{3381F36C-7F01-495D-A2DF-A89D92E35889}">
      <dsp:nvSpPr>
        <dsp:cNvPr id="0" name=""/>
        <dsp:cNvSpPr/>
      </dsp:nvSpPr>
      <dsp:spPr>
        <a:xfrm>
          <a:off x="5013863" y="144009"/>
          <a:ext cx="613871" cy="4968565"/>
        </a:xfrm>
        <a:prstGeom prst="roundRect">
          <a:avLst/>
        </a:prstGeom>
        <a:gradFill rotWithShape="0">
          <a:gsLst>
            <a:gs pos="0">
              <a:schemeClr val="accent3">
                <a:hueOff val="-11778506"/>
                <a:satOff val="-6056"/>
                <a:lumOff val="-2608"/>
                <a:alphaOff val="0"/>
                <a:tint val="92000"/>
                <a:satMod val="170000"/>
              </a:schemeClr>
            </a:gs>
            <a:gs pos="15000">
              <a:schemeClr val="accent3">
                <a:hueOff val="-11778506"/>
                <a:satOff val="-6056"/>
                <a:lumOff val="-2608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1778506"/>
                <a:satOff val="-6056"/>
                <a:lumOff val="-2608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1778506"/>
                <a:satOff val="-6056"/>
                <a:lumOff val="-2608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1778506"/>
                <a:satOff val="-6056"/>
                <a:lumOff val="-2608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p3d extrusionH="57150">
            <a:bevelT h="25400" prst="softRound"/>
          </a:sp3d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ln w="2540">
                <a:noFill/>
              </a:ln>
              <a:solidFill>
                <a:schemeClr val="bg1"/>
              </a:solidFill>
            </a:rPr>
            <a:t>問卷分析</a:t>
          </a:r>
          <a:endParaRPr lang="zh-TW" altLang="en-US" sz="3000" b="1" kern="1200" dirty="0">
            <a:ln w="2540">
              <a:noFill/>
            </a:ln>
            <a:solidFill>
              <a:schemeClr val="bg1"/>
            </a:solidFill>
          </a:endParaRPr>
        </a:p>
      </dsp:txBody>
      <dsp:txXfrm>
        <a:off x="5043830" y="173976"/>
        <a:ext cx="553937" cy="4908631"/>
      </dsp:txXfrm>
    </dsp:sp>
    <dsp:sp modelId="{D4ECCAD3-505D-458F-BB07-BACD6F4C7BB8}">
      <dsp:nvSpPr>
        <dsp:cNvPr id="0" name=""/>
        <dsp:cNvSpPr/>
      </dsp:nvSpPr>
      <dsp:spPr>
        <a:xfrm>
          <a:off x="5730046" y="144009"/>
          <a:ext cx="613871" cy="4968565"/>
        </a:xfrm>
        <a:prstGeom prst="roundRect">
          <a:avLst/>
        </a:prstGeom>
        <a:gradFill rotWithShape="0">
          <a:gsLst>
            <a:gs pos="0">
              <a:schemeClr val="accent3">
                <a:hueOff val="-13461151"/>
                <a:satOff val="-6922"/>
                <a:lumOff val="-2980"/>
                <a:alphaOff val="0"/>
                <a:tint val="92000"/>
                <a:satMod val="170000"/>
              </a:schemeClr>
            </a:gs>
            <a:gs pos="15000">
              <a:schemeClr val="accent3">
                <a:hueOff val="-13461151"/>
                <a:satOff val="-6922"/>
                <a:lumOff val="-298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3461151"/>
                <a:satOff val="-6922"/>
                <a:lumOff val="-298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3461151"/>
                <a:satOff val="-6922"/>
                <a:lumOff val="-298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3461151"/>
                <a:satOff val="-6922"/>
                <a:lumOff val="-298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p3d extrusionH="57150">
            <a:bevelT h="25400" prst="softRound"/>
          </a:sp3d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ln w="2540">
                <a:noFill/>
              </a:ln>
              <a:solidFill>
                <a:schemeClr val="bg1"/>
              </a:solidFill>
            </a:rPr>
            <a:t>遭遇困難與處理</a:t>
          </a:r>
          <a:endParaRPr lang="zh-TW" altLang="en-US" sz="3000" b="1" kern="1200" dirty="0">
            <a:ln w="2540">
              <a:noFill/>
            </a:ln>
            <a:solidFill>
              <a:schemeClr val="bg1"/>
            </a:solidFill>
          </a:endParaRPr>
        </a:p>
      </dsp:txBody>
      <dsp:txXfrm>
        <a:off x="5760013" y="173976"/>
        <a:ext cx="553937" cy="4908631"/>
      </dsp:txXfrm>
    </dsp:sp>
    <dsp:sp modelId="{0D914454-BF24-4797-8F93-3BCA2A722363}">
      <dsp:nvSpPr>
        <dsp:cNvPr id="0" name=""/>
        <dsp:cNvSpPr/>
      </dsp:nvSpPr>
      <dsp:spPr>
        <a:xfrm>
          <a:off x="6446230" y="144009"/>
          <a:ext cx="613871" cy="4968565"/>
        </a:xfrm>
        <a:prstGeom prst="roundRect">
          <a:avLst/>
        </a:prstGeom>
        <a:gradFill rotWithShape="0">
          <a:gsLst>
            <a:gs pos="0">
              <a:schemeClr val="accent3">
                <a:hueOff val="-15143795"/>
                <a:satOff val="-7787"/>
                <a:lumOff val="-3353"/>
                <a:alphaOff val="0"/>
                <a:tint val="92000"/>
                <a:satMod val="170000"/>
              </a:schemeClr>
            </a:gs>
            <a:gs pos="15000">
              <a:schemeClr val="accent3">
                <a:hueOff val="-15143795"/>
                <a:satOff val="-7787"/>
                <a:lumOff val="-3353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5143795"/>
                <a:satOff val="-7787"/>
                <a:lumOff val="-3353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5143795"/>
                <a:satOff val="-7787"/>
                <a:lumOff val="-3353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5143795"/>
                <a:satOff val="-7787"/>
                <a:lumOff val="-3353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p3d extrusionH="57150">
            <a:bevelT h="25400" prst="softRound"/>
          </a:sp3d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ln w="2540">
                <a:noFill/>
              </a:ln>
              <a:solidFill>
                <a:schemeClr val="bg1"/>
              </a:solidFill>
            </a:rPr>
            <a:t>結論與建議</a:t>
          </a:r>
          <a:endParaRPr lang="zh-TW" altLang="en-US" sz="3000" b="1" kern="1200" dirty="0">
            <a:ln w="2540">
              <a:noFill/>
            </a:ln>
            <a:solidFill>
              <a:schemeClr val="bg1"/>
            </a:solidFill>
          </a:endParaRPr>
        </a:p>
      </dsp:txBody>
      <dsp:txXfrm>
        <a:off x="6476197" y="173976"/>
        <a:ext cx="553937" cy="4908631"/>
      </dsp:txXfrm>
    </dsp:sp>
    <dsp:sp modelId="{7345107A-6558-4D9C-8F91-E8979C4CEB53}">
      <dsp:nvSpPr>
        <dsp:cNvPr id="0" name=""/>
        <dsp:cNvSpPr/>
      </dsp:nvSpPr>
      <dsp:spPr>
        <a:xfrm>
          <a:off x="7162992" y="144009"/>
          <a:ext cx="613871" cy="4968565"/>
        </a:xfrm>
        <a:prstGeom prst="roundRect">
          <a:avLst/>
        </a:prstGeom>
        <a:gradFill rotWithShape="0">
          <a:gsLst>
            <a:gs pos="0">
              <a:schemeClr val="accent3">
                <a:hueOff val="-16826439"/>
                <a:satOff val="-8652"/>
                <a:lumOff val="-3725"/>
                <a:alphaOff val="0"/>
                <a:tint val="92000"/>
                <a:satMod val="170000"/>
              </a:schemeClr>
            </a:gs>
            <a:gs pos="15000">
              <a:schemeClr val="accent3">
                <a:hueOff val="-16826439"/>
                <a:satOff val="-8652"/>
                <a:lumOff val="-372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6826439"/>
                <a:satOff val="-8652"/>
                <a:lumOff val="-372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6826439"/>
                <a:satOff val="-8652"/>
                <a:lumOff val="-372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6826439"/>
                <a:satOff val="-8652"/>
                <a:lumOff val="-372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p3d extrusionH="57150">
            <a:bevelT h="25400" prst="softRound"/>
          </a:sp3d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ln w="2540">
                <a:noFill/>
              </a:ln>
              <a:solidFill>
                <a:schemeClr val="bg1"/>
              </a:solidFill>
            </a:rPr>
            <a:t>工作分配及感想</a:t>
          </a:r>
          <a:endParaRPr lang="zh-TW" altLang="en-US" sz="3000" b="1" kern="1200" dirty="0">
            <a:ln w="2540">
              <a:noFill/>
            </a:ln>
            <a:solidFill>
              <a:schemeClr val="bg1"/>
            </a:solidFill>
          </a:endParaRPr>
        </a:p>
      </dsp:txBody>
      <dsp:txXfrm>
        <a:off x="7192959" y="173976"/>
        <a:ext cx="553937" cy="490863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B44BD-C8E4-49C1-BF1B-C9CB655B48EB}">
      <dsp:nvSpPr>
        <dsp:cNvPr id="0" name=""/>
        <dsp:cNvSpPr/>
      </dsp:nvSpPr>
      <dsp:spPr>
        <a:xfrm>
          <a:off x="0" y="0"/>
          <a:ext cx="7052160" cy="19883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100" kern="1200" dirty="0" smtClean="0"/>
            <a:t>以店家營業類別先行做分類</a:t>
          </a:r>
          <a:endParaRPr lang="zh-TW" sz="4100" kern="1200" dirty="0"/>
        </a:p>
      </dsp:txBody>
      <dsp:txXfrm>
        <a:off x="1609262" y="0"/>
        <a:ext cx="5442897" cy="1988306"/>
      </dsp:txXfrm>
    </dsp:sp>
    <dsp:sp modelId="{9CD5611E-F599-4E3C-AF54-0B654BD0E94A}">
      <dsp:nvSpPr>
        <dsp:cNvPr id="0" name=""/>
        <dsp:cNvSpPr/>
      </dsp:nvSpPr>
      <dsp:spPr>
        <a:xfrm>
          <a:off x="198830" y="198830"/>
          <a:ext cx="1410432" cy="159064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A44597F-BE6A-4D11-885B-28ACCD811D99}">
      <dsp:nvSpPr>
        <dsp:cNvPr id="0" name=""/>
        <dsp:cNvSpPr/>
      </dsp:nvSpPr>
      <dsp:spPr>
        <a:xfrm>
          <a:off x="0" y="2187137"/>
          <a:ext cx="7052160" cy="1988306"/>
        </a:xfrm>
        <a:prstGeom prst="roundRect">
          <a:avLst>
            <a:gd name="adj" fmla="val 10000"/>
          </a:avLst>
        </a:prstGeom>
        <a:solidFill>
          <a:schemeClr val="accent3">
            <a:hueOff val="-16826439"/>
            <a:satOff val="-8652"/>
            <a:lumOff val="-3725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100" kern="1200" dirty="0" smtClean="0"/>
            <a:t>店家可自行修改店家資訊</a:t>
          </a:r>
          <a:endParaRPr lang="zh-TW" sz="4100" kern="1200" dirty="0"/>
        </a:p>
      </dsp:txBody>
      <dsp:txXfrm>
        <a:off x="1609262" y="2187137"/>
        <a:ext cx="5442897" cy="1988306"/>
      </dsp:txXfrm>
    </dsp:sp>
    <dsp:sp modelId="{CB5325A6-D75F-4A84-B8E5-CD958C51B4B5}">
      <dsp:nvSpPr>
        <dsp:cNvPr id="0" name=""/>
        <dsp:cNvSpPr/>
      </dsp:nvSpPr>
      <dsp:spPr>
        <a:xfrm>
          <a:off x="198830" y="2385968"/>
          <a:ext cx="1410432" cy="159064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22C9C-7D64-4A4B-8DE2-DCA81A4DA648}">
      <dsp:nvSpPr>
        <dsp:cNvPr id="0" name=""/>
        <dsp:cNvSpPr/>
      </dsp:nvSpPr>
      <dsp:spPr>
        <a:xfrm>
          <a:off x="4176461" y="2160233"/>
          <a:ext cx="3194791" cy="3194791"/>
        </a:xfrm>
        <a:prstGeom prst="gear9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行動</a:t>
          </a:r>
          <a:r>
            <a:rPr lang="en-US" altLang="zh-TW" sz="28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APP</a:t>
          </a:r>
          <a:endParaRPr lang="zh-TW" altLang="en-US" sz="28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4818756" y="2908598"/>
        <a:ext cx="1910201" cy="1642188"/>
      </dsp:txXfrm>
    </dsp:sp>
    <dsp:sp modelId="{860A0B50-EB05-4875-AF45-6B617513A2AC}">
      <dsp:nvSpPr>
        <dsp:cNvPr id="0" name=""/>
        <dsp:cNvSpPr/>
      </dsp:nvSpPr>
      <dsp:spPr>
        <a:xfrm>
          <a:off x="1841461" y="1008113"/>
          <a:ext cx="2983075" cy="2863090"/>
        </a:xfrm>
        <a:prstGeom prst="gear6">
          <a:avLst/>
        </a:prstGeom>
        <a:gradFill rotWithShape="0">
          <a:gsLst>
            <a:gs pos="0">
              <a:schemeClr val="accent4">
                <a:hueOff val="-3210336"/>
                <a:satOff val="39690"/>
                <a:lumOff val="-12939"/>
                <a:alphaOff val="0"/>
                <a:tint val="92000"/>
                <a:satMod val="170000"/>
              </a:schemeClr>
            </a:gs>
            <a:gs pos="15000">
              <a:schemeClr val="accent4">
                <a:hueOff val="-3210336"/>
                <a:satOff val="39690"/>
                <a:lumOff val="-12939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-3210336"/>
                <a:satOff val="39690"/>
                <a:lumOff val="-12939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-3210336"/>
                <a:satOff val="39690"/>
                <a:lumOff val="-12939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-3210336"/>
                <a:satOff val="39690"/>
                <a:lumOff val="-12939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行動消費</a:t>
          </a:r>
          <a:endParaRPr lang="zh-TW" altLang="en-US" sz="2800" b="1" kern="1200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sp:txBody>
      <dsp:txXfrm>
        <a:off x="2579694" y="1733261"/>
        <a:ext cx="1506609" cy="1412794"/>
      </dsp:txXfrm>
    </dsp:sp>
    <dsp:sp modelId="{3271EA54-5777-441A-A919-809672591524}">
      <dsp:nvSpPr>
        <dsp:cNvPr id="0" name=""/>
        <dsp:cNvSpPr/>
      </dsp:nvSpPr>
      <dsp:spPr>
        <a:xfrm>
          <a:off x="4176448" y="1728181"/>
          <a:ext cx="3929593" cy="3929593"/>
        </a:xfrm>
        <a:prstGeom prst="circularArrow">
          <a:avLst>
            <a:gd name="adj1" fmla="val 4878"/>
            <a:gd name="adj2" fmla="val 312630"/>
            <a:gd name="adj3" fmla="val 3246485"/>
            <a:gd name="adj4" fmla="val 15085636"/>
            <a:gd name="adj5" fmla="val 569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3C9218-9874-498A-9EF3-A371D78CF216}">
      <dsp:nvSpPr>
        <dsp:cNvPr id="0" name=""/>
        <dsp:cNvSpPr/>
      </dsp:nvSpPr>
      <dsp:spPr>
        <a:xfrm>
          <a:off x="1512155" y="720076"/>
          <a:ext cx="2971156" cy="297115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hueOff val="-3210336"/>
                <a:satOff val="39690"/>
                <a:lumOff val="-12939"/>
                <a:alphaOff val="0"/>
                <a:tint val="92000"/>
                <a:satMod val="170000"/>
              </a:schemeClr>
            </a:gs>
            <a:gs pos="15000">
              <a:schemeClr val="accent4">
                <a:hueOff val="-3210336"/>
                <a:satOff val="39690"/>
                <a:lumOff val="-12939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-3210336"/>
                <a:satOff val="39690"/>
                <a:lumOff val="-12939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-3210336"/>
                <a:satOff val="39690"/>
                <a:lumOff val="-12939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-3210336"/>
                <a:satOff val="39690"/>
                <a:lumOff val="-12939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03FFD-3075-4E72-8A67-C3F2E91B1A36}">
      <dsp:nvSpPr>
        <dsp:cNvPr id="0" name=""/>
        <dsp:cNvSpPr/>
      </dsp:nvSpPr>
      <dsp:spPr>
        <a:xfrm>
          <a:off x="0" y="0"/>
          <a:ext cx="781807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9D66F-5E05-4451-9913-626B98F2B7B9}">
      <dsp:nvSpPr>
        <dsp:cNvPr id="0" name=""/>
        <dsp:cNvSpPr/>
      </dsp:nvSpPr>
      <dsp:spPr>
        <a:xfrm>
          <a:off x="0" y="0"/>
          <a:ext cx="1563614" cy="6120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6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未來展望</a:t>
          </a:r>
          <a:endParaRPr lang="zh-TW" sz="6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1563614" cy="6120680"/>
      </dsp:txXfrm>
    </dsp:sp>
    <dsp:sp modelId="{7E095D4A-566E-4647-A1E9-5652D028F6F9}">
      <dsp:nvSpPr>
        <dsp:cNvPr id="0" name=""/>
        <dsp:cNvSpPr/>
      </dsp:nvSpPr>
      <dsp:spPr>
        <a:xfrm>
          <a:off x="1680885" y="95635"/>
          <a:ext cx="6137186" cy="1912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>
              <a:effectLst/>
            </a:rPr>
            <a:t>定位功能加強營業類別分類</a:t>
          </a:r>
          <a:endParaRPr lang="zh-TW" altLang="en-US" sz="3800" kern="1200" dirty="0">
            <a:effectLst/>
          </a:endParaRPr>
        </a:p>
      </dsp:txBody>
      <dsp:txXfrm>
        <a:off x="1680885" y="95635"/>
        <a:ext cx="6137186" cy="1912712"/>
      </dsp:txXfrm>
    </dsp:sp>
    <dsp:sp modelId="{2DAC0EB5-B75E-4D55-8388-C627D63F9832}">
      <dsp:nvSpPr>
        <dsp:cNvPr id="0" name=""/>
        <dsp:cNvSpPr/>
      </dsp:nvSpPr>
      <dsp:spPr>
        <a:xfrm>
          <a:off x="1563614" y="2008348"/>
          <a:ext cx="625445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CB06A8-7150-4837-8DEB-A6BCCD5A79CD}">
      <dsp:nvSpPr>
        <dsp:cNvPr id="0" name=""/>
        <dsp:cNvSpPr/>
      </dsp:nvSpPr>
      <dsp:spPr>
        <a:xfrm>
          <a:off x="1680885" y="2103983"/>
          <a:ext cx="6137186" cy="1912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>
              <a:effectLst/>
            </a:rPr>
            <a:t>嘗試</a:t>
          </a:r>
          <a:r>
            <a:rPr lang="zh-TW" sz="3800" kern="1200" dirty="0" smtClean="0">
              <a:effectLst/>
            </a:rPr>
            <a:t>開發不同作業系統的</a:t>
          </a:r>
          <a:r>
            <a:rPr lang="en-US" sz="3800" kern="1200" dirty="0" smtClean="0">
              <a:effectLst/>
            </a:rPr>
            <a:t>APP</a:t>
          </a:r>
          <a:endParaRPr lang="zh-TW" sz="3800" kern="1200" dirty="0">
            <a:effectLst/>
          </a:endParaRPr>
        </a:p>
      </dsp:txBody>
      <dsp:txXfrm>
        <a:off x="1680885" y="2103983"/>
        <a:ext cx="6137186" cy="1912712"/>
      </dsp:txXfrm>
    </dsp:sp>
    <dsp:sp modelId="{A0D61C85-B961-4FD6-9BF5-9129D06A938D}">
      <dsp:nvSpPr>
        <dsp:cNvPr id="0" name=""/>
        <dsp:cNvSpPr/>
      </dsp:nvSpPr>
      <dsp:spPr>
        <a:xfrm>
          <a:off x="1563614" y="4016696"/>
          <a:ext cx="625445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CE8A76-98E1-4068-8F5A-1A41878F0F2C}">
      <dsp:nvSpPr>
        <dsp:cNvPr id="0" name=""/>
        <dsp:cNvSpPr/>
      </dsp:nvSpPr>
      <dsp:spPr>
        <a:xfrm>
          <a:off x="1680885" y="4112331"/>
          <a:ext cx="6137186" cy="1912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effectLst/>
            </a:rPr>
            <a:t>提供</a:t>
          </a:r>
          <a:r>
            <a:rPr lang="zh-TW" sz="4000" kern="1200" dirty="0" smtClean="0">
              <a:effectLst/>
            </a:rPr>
            <a:t>店家修改</a:t>
          </a:r>
          <a:r>
            <a:rPr lang="zh-TW" altLang="en-US" sz="4000" kern="1200" dirty="0" smtClean="0">
              <a:effectLst/>
            </a:rPr>
            <a:t>消費</a:t>
          </a:r>
          <a:r>
            <a:rPr lang="zh-TW" sz="4000" kern="1200" dirty="0" smtClean="0">
              <a:effectLst/>
            </a:rPr>
            <a:t>資訊平台</a:t>
          </a:r>
          <a:endParaRPr lang="zh-TW" sz="4000" kern="1200" dirty="0">
            <a:effectLst/>
          </a:endParaRPr>
        </a:p>
      </dsp:txBody>
      <dsp:txXfrm>
        <a:off x="1680885" y="4112331"/>
        <a:ext cx="6137186" cy="1912712"/>
      </dsp:txXfrm>
    </dsp:sp>
    <dsp:sp modelId="{2BF4584D-3DB5-4F51-8336-D3B1840D9564}">
      <dsp:nvSpPr>
        <dsp:cNvPr id="0" name=""/>
        <dsp:cNvSpPr/>
      </dsp:nvSpPr>
      <dsp:spPr>
        <a:xfrm>
          <a:off x="1563614" y="6025044"/>
          <a:ext cx="625445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5FC66-3ABA-45B9-A869-7F6D94511315}">
      <dsp:nvSpPr>
        <dsp:cNvPr id="0" name=""/>
        <dsp:cNvSpPr/>
      </dsp:nvSpPr>
      <dsp:spPr>
        <a:xfrm>
          <a:off x="0" y="15776"/>
          <a:ext cx="7560840" cy="240496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07630-6FED-44C1-B24D-691D09295879}">
      <dsp:nvSpPr>
        <dsp:cNvPr id="0" name=""/>
        <dsp:cNvSpPr/>
      </dsp:nvSpPr>
      <dsp:spPr>
        <a:xfrm>
          <a:off x="228907" y="320662"/>
          <a:ext cx="1651866" cy="17636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E6E912E-9342-4C90-8B86-9A266AD74579}">
      <dsp:nvSpPr>
        <dsp:cNvPr id="0" name=""/>
        <dsp:cNvSpPr/>
      </dsp:nvSpPr>
      <dsp:spPr>
        <a:xfrm rot="10800000">
          <a:off x="228907" y="2404965"/>
          <a:ext cx="1651866" cy="2939402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程式撰寫及</a:t>
          </a:r>
          <a:r>
            <a:rPr lang="en-US" altLang="zh-TW" sz="2800" kern="1200" dirty="0" smtClean="0"/>
            <a:t/>
          </a:r>
          <a:br>
            <a:rPr lang="en-US" altLang="zh-TW" sz="2800" kern="1200" dirty="0" smtClean="0"/>
          </a:br>
          <a:r>
            <a:rPr lang="zh-TW" altLang="en-US" sz="2800" kern="1200" dirty="0" smtClean="0"/>
            <a:t>問卷設計</a:t>
          </a:r>
          <a:endParaRPr lang="zh-TW" altLang="en-US" sz="2800" kern="1200" dirty="0"/>
        </a:p>
      </dsp:txBody>
      <dsp:txXfrm rot="10800000">
        <a:off x="279708" y="2404965"/>
        <a:ext cx="1550264" cy="2888601"/>
      </dsp:txXfrm>
    </dsp:sp>
    <dsp:sp modelId="{058102CE-89D2-4F64-83E7-3D0C65BBDB35}">
      <dsp:nvSpPr>
        <dsp:cNvPr id="0" name=""/>
        <dsp:cNvSpPr/>
      </dsp:nvSpPr>
      <dsp:spPr>
        <a:xfrm>
          <a:off x="2045960" y="320662"/>
          <a:ext cx="1651866" cy="17636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742C359-C1D7-4C28-9CC0-B3881E3CF45B}">
      <dsp:nvSpPr>
        <dsp:cNvPr id="0" name=""/>
        <dsp:cNvSpPr/>
      </dsp:nvSpPr>
      <dsp:spPr>
        <a:xfrm rot="10800000">
          <a:off x="2045960" y="2404965"/>
          <a:ext cx="1651866" cy="2939402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文稿撰寫及</a:t>
          </a:r>
          <a:r>
            <a:rPr lang="en-US" altLang="zh-TW" sz="2800" kern="1200" dirty="0" smtClean="0"/>
            <a:t/>
          </a:r>
          <a:br>
            <a:rPr lang="en-US" altLang="zh-TW" sz="2800" kern="1200" dirty="0" smtClean="0"/>
          </a:br>
          <a:r>
            <a:rPr lang="zh-TW" altLang="en-US" sz="2800" kern="1200" dirty="0" smtClean="0"/>
            <a:t>彙整資料</a:t>
          </a:r>
          <a:endParaRPr lang="zh-TW" altLang="en-US" sz="2800" kern="1200" dirty="0"/>
        </a:p>
      </dsp:txBody>
      <dsp:txXfrm rot="10800000">
        <a:off x="2096761" y="2404965"/>
        <a:ext cx="1550264" cy="2888601"/>
      </dsp:txXfrm>
    </dsp:sp>
    <dsp:sp modelId="{AC88EF2F-ACA2-4DBD-B8A0-E4EE83A35953}">
      <dsp:nvSpPr>
        <dsp:cNvPr id="0" name=""/>
        <dsp:cNvSpPr/>
      </dsp:nvSpPr>
      <dsp:spPr>
        <a:xfrm>
          <a:off x="3863013" y="320662"/>
          <a:ext cx="1651866" cy="17636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BAEC6A2-1858-4216-B04A-9E69C38140A2}">
      <dsp:nvSpPr>
        <dsp:cNvPr id="0" name=""/>
        <dsp:cNvSpPr/>
      </dsp:nvSpPr>
      <dsp:spPr>
        <a:xfrm rot="10800000">
          <a:off x="3863013" y="2404965"/>
          <a:ext cx="1651866" cy="2939402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店家訪談及</a:t>
          </a:r>
          <a:r>
            <a:rPr lang="en-US" altLang="zh-TW" sz="2800" kern="1200" dirty="0" smtClean="0"/>
            <a:t/>
          </a:r>
          <a:br>
            <a:rPr lang="en-US" altLang="zh-TW" sz="2800" kern="1200" dirty="0" smtClean="0"/>
          </a:br>
          <a:r>
            <a:rPr lang="zh-TW" altLang="en-US" sz="2800" kern="1200" dirty="0" smtClean="0"/>
            <a:t>閱讀相關文獻</a:t>
          </a:r>
          <a:endParaRPr lang="zh-TW" altLang="en-US" sz="2800" kern="1200" dirty="0"/>
        </a:p>
      </dsp:txBody>
      <dsp:txXfrm rot="10800000">
        <a:off x="3913814" y="2404965"/>
        <a:ext cx="1550264" cy="2888601"/>
      </dsp:txXfrm>
    </dsp:sp>
    <dsp:sp modelId="{E6756A68-7541-4972-A99C-E786F72824FD}">
      <dsp:nvSpPr>
        <dsp:cNvPr id="0" name=""/>
        <dsp:cNvSpPr/>
      </dsp:nvSpPr>
      <dsp:spPr>
        <a:xfrm>
          <a:off x="5680066" y="320662"/>
          <a:ext cx="1651866" cy="17636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65368B6-945D-493B-BAC4-0D56EADE8868}">
      <dsp:nvSpPr>
        <dsp:cNvPr id="0" name=""/>
        <dsp:cNvSpPr/>
      </dsp:nvSpPr>
      <dsp:spPr>
        <a:xfrm rot="10800000">
          <a:off x="5680066" y="2404965"/>
          <a:ext cx="1651866" cy="2939402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店家訪談及</a:t>
          </a:r>
          <a:r>
            <a:rPr lang="en-US" altLang="zh-TW" sz="2800" kern="1200" dirty="0" smtClean="0"/>
            <a:t/>
          </a:r>
          <a:br>
            <a:rPr lang="en-US" altLang="zh-TW" sz="2800" kern="1200" dirty="0" smtClean="0"/>
          </a:br>
          <a:r>
            <a:rPr lang="zh-TW" altLang="en-US" sz="2800" kern="1200" dirty="0" smtClean="0"/>
            <a:t>文稿撰寫</a:t>
          </a:r>
          <a:endParaRPr lang="zh-TW" altLang="en-US" sz="2800" kern="1200" dirty="0"/>
        </a:p>
      </dsp:txBody>
      <dsp:txXfrm rot="10800000">
        <a:off x="5730867" y="2404965"/>
        <a:ext cx="1550264" cy="28886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4122A-79DF-4AD0-8861-8943BAC7BABF}">
      <dsp:nvSpPr>
        <dsp:cNvPr id="0" name=""/>
        <dsp:cNvSpPr/>
      </dsp:nvSpPr>
      <dsp:spPr>
        <a:xfrm>
          <a:off x="0" y="1024307"/>
          <a:ext cx="7560840" cy="7812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773A83DC-ACC4-43B1-B015-15E195FA4B83}">
      <dsp:nvSpPr>
        <dsp:cNvPr id="0" name=""/>
        <dsp:cNvSpPr/>
      </dsp:nvSpPr>
      <dsp:spPr>
        <a:xfrm>
          <a:off x="378042" y="566747"/>
          <a:ext cx="5292588" cy="915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100" b="1" kern="1200" dirty="0" smtClean="0"/>
            <a:t>學生享有學校特約商店優惠。</a:t>
          </a:r>
          <a:endParaRPr lang="zh-TW" sz="3100" b="1" kern="1200" dirty="0"/>
        </a:p>
      </dsp:txBody>
      <dsp:txXfrm>
        <a:off x="422714" y="611419"/>
        <a:ext cx="5203244" cy="825776"/>
      </dsp:txXfrm>
    </dsp:sp>
    <dsp:sp modelId="{1DFA940C-C23A-4D42-9DD6-B2ADF0DD84B2}">
      <dsp:nvSpPr>
        <dsp:cNvPr id="0" name=""/>
        <dsp:cNvSpPr/>
      </dsp:nvSpPr>
      <dsp:spPr>
        <a:xfrm>
          <a:off x="0" y="2430467"/>
          <a:ext cx="7560840" cy="7812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E46E8E2D-F70A-49EC-97DA-08B02E1F79F1}">
      <dsp:nvSpPr>
        <dsp:cNvPr id="0" name=""/>
        <dsp:cNvSpPr/>
      </dsp:nvSpPr>
      <dsp:spPr>
        <a:xfrm>
          <a:off x="378042" y="1972907"/>
          <a:ext cx="5292588" cy="915120"/>
        </a:xfrm>
        <a:prstGeom prst="roundRect">
          <a:avLst/>
        </a:prstGeom>
        <a:solidFill>
          <a:schemeClr val="accent3">
            <a:hueOff val="-8413219"/>
            <a:satOff val="-4326"/>
            <a:lumOff val="-1863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100" b="1" kern="1200" smtClean="0"/>
            <a:t>店</a:t>
          </a:r>
          <a:r>
            <a:rPr lang="zh-TW" sz="3100" kern="1200" smtClean="0"/>
            <a:t>家消費訊息傳播不易。</a:t>
          </a:r>
          <a:endParaRPr lang="zh-TW" sz="3100" kern="1200"/>
        </a:p>
      </dsp:txBody>
      <dsp:txXfrm>
        <a:off x="422714" y="2017579"/>
        <a:ext cx="5203244" cy="825776"/>
      </dsp:txXfrm>
    </dsp:sp>
    <dsp:sp modelId="{2EAFC5AF-0C7E-4EBA-9076-301BF9D67CAD}">
      <dsp:nvSpPr>
        <dsp:cNvPr id="0" name=""/>
        <dsp:cNvSpPr/>
      </dsp:nvSpPr>
      <dsp:spPr>
        <a:xfrm>
          <a:off x="0" y="3836628"/>
          <a:ext cx="7560840" cy="7812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3FE02609-A6D1-43ED-87A3-8B3BD9F1A9DD}">
      <dsp:nvSpPr>
        <dsp:cNvPr id="0" name=""/>
        <dsp:cNvSpPr/>
      </dsp:nvSpPr>
      <dsp:spPr>
        <a:xfrm>
          <a:off x="378042" y="3379068"/>
          <a:ext cx="5292588" cy="915120"/>
        </a:xfrm>
        <a:prstGeom prst="roundRect">
          <a:avLst/>
        </a:prstGeom>
        <a:solidFill>
          <a:schemeClr val="accent3">
            <a:hueOff val="-16826439"/>
            <a:satOff val="-8652"/>
            <a:lumOff val="-3725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100" b="1" kern="1200" smtClean="0"/>
            <a:t>行</a:t>
          </a:r>
          <a:r>
            <a:rPr lang="zh-TW" sz="3100" kern="1200" smtClean="0"/>
            <a:t>動行銷帶動消費商機。</a:t>
          </a:r>
          <a:endParaRPr lang="zh-TW" sz="3100" kern="1200"/>
        </a:p>
      </dsp:txBody>
      <dsp:txXfrm>
        <a:off x="422714" y="3423740"/>
        <a:ext cx="5203244" cy="825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ABCC9-4E21-4E23-A21D-9996B62EBCFD}">
      <dsp:nvSpPr>
        <dsp:cNvPr id="0" name=""/>
        <dsp:cNvSpPr/>
      </dsp:nvSpPr>
      <dsp:spPr>
        <a:xfrm>
          <a:off x="0" y="0"/>
          <a:ext cx="8172400" cy="1591396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5600" b="1" kern="1200" smtClean="0"/>
            <a:t>研究目的</a:t>
          </a:r>
          <a:endParaRPr lang="zh-TW" sz="5600" kern="1200"/>
        </a:p>
      </dsp:txBody>
      <dsp:txXfrm>
        <a:off x="0" y="0"/>
        <a:ext cx="8172400" cy="1591396"/>
      </dsp:txXfrm>
    </dsp:sp>
    <dsp:sp modelId="{9AF6CE17-FE0F-4BA4-BD0C-0F2B123528DF}">
      <dsp:nvSpPr>
        <dsp:cNvPr id="0" name=""/>
        <dsp:cNvSpPr/>
      </dsp:nvSpPr>
      <dsp:spPr>
        <a:xfrm>
          <a:off x="3990" y="1591396"/>
          <a:ext cx="2721473" cy="3341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100" kern="1200" dirty="0" smtClean="0"/>
            <a:t>開發行動載具整合商店消費訊息。</a:t>
          </a:r>
          <a:endParaRPr lang="zh-TW" sz="3100" kern="1200" dirty="0"/>
        </a:p>
      </dsp:txBody>
      <dsp:txXfrm>
        <a:off x="3990" y="1591396"/>
        <a:ext cx="2721473" cy="3341933"/>
      </dsp:txXfrm>
    </dsp:sp>
    <dsp:sp modelId="{F6146977-DEDB-483C-8EC7-C0018C4CC077}">
      <dsp:nvSpPr>
        <dsp:cNvPr id="0" name=""/>
        <dsp:cNvSpPr/>
      </dsp:nvSpPr>
      <dsp:spPr>
        <a:xfrm>
          <a:off x="2725463" y="1591396"/>
          <a:ext cx="2721473" cy="3341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100" kern="1200" smtClean="0"/>
            <a:t>行動</a:t>
          </a:r>
          <a:r>
            <a:rPr lang="en-US" sz="3100" kern="1200" smtClean="0"/>
            <a:t>APP</a:t>
          </a:r>
          <a:r>
            <a:rPr lang="zh-TW" sz="3100" kern="1200" smtClean="0"/>
            <a:t>的執行效益與使用滿意度調查。</a:t>
          </a:r>
          <a:endParaRPr lang="zh-TW" sz="3100" kern="1200"/>
        </a:p>
      </dsp:txBody>
      <dsp:txXfrm>
        <a:off x="2725463" y="1591396"/>
        <a:ext cx="2721473" cy="3341933"/>
      </dsp:txXfrm>
    </dsp:sp>
    <dsp:sp modelId="{21975396-2EFB-4266-9E58-D49E97823FD1}">
      <dsp:nvSpPr>
        <dsp:cNvPr id="0" name=""/>
        <dsp:cNvSpPr/>
      </dsp:nvSpPr>
      <dsp:spPr>
        <a:xfrm>
          <a:off x="5446936" y="1591396"/>
          <a:ext cx="2721473" cy="3341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100" kern="1200" dirty="0" smtClean="0"/>
            <a:t>行動</a:t>
          </a:r>
          <a:r>
            <a:rPr lang="en-US" sz="3100" kern="1200" dirty="0" smtClean="0"/>
            <a:t>APP</a:t>
          </a:r>
          <a:r>
            <a:rPr lang="zh-TW" sz="3100" kern="1200" dirty="0" smtClean="0"/>
            <a:t>推展至全國高中職及商業化發展的可能性之探討。</a:t>
          </a:r>
          <a:endParaRPr lang="zh-TW" sz="3100" kern="1200" dirty="0"/>
        </a:p>
      </dsp:txBody>
      <dsp:txXfrm>
        <a:off x="5446936" y="1591396"/>
        <a:ext cx="2721473" cy="3341933"/>
      </dsp:txXfrm>
    </dsp:sp>
    <dsp:sp modelId="{F4D02AB7-A23F-4A3B-9B19-D65A166A185D}">
      <dsp:nvSpPr>
        <dsp:cNvPr id="0" name=""/>
        <dsp:cNvSpPr/>
      </dsp:nvSpPr>
      <dsp:spPr>
        <a:xfrm>
          <a:off x="0" y="4933330"/>
          <a:ext cx="8172400" cy="371325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6C2E2-CEB3-4B45-9993-888D9191B5AB}">
      <dsp:nvSpPr>
        <dsp:cNvPr id="0" name=""/>
        <dsp:cNvSpPr/>
      </dsp:nvSpPr>
      <dsp:spPr>
        <a:xfrm>
          <a:off x="5704" y="428770"/>
          <a:ext cx="547421" cy="4724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eaVert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確定研究主題</a:t>
          </a:r>
          <a:endParaRPr lang="zh-TW" altLang="en-US" sz="3000" kern="1200" dirty="0"/>
        </a:p>
      </dsp:txBody>
      <dsp:txXfrm>
        <a:off x="21737" y="444803"/>
        <a:ext cx="515355" cy="4692344"/>
      </dsp:txXfrm>
    </dsp:sp>
    <dsp:sp modelId="{7E8164D8-1BA3-4226-88DD-6377E45160D4}">
      <dsp:nvSpPr>
        <dsp:cNvPr id="0" name=""/>
        <dsp:cNvSpPr/>
      </dsp:nvSpPr>
      <dsp:spPr>
        <a:xfrm>
          <a:off x="553125" y="2783391"/>
          <a:ext cx="376215" cy="15168"/>
        </a:xfrm>
        <a:custGeom>
          <a:avLst/>
          <a:gdLst/>
          <a:ahLst/>
          <a:cxnLst/>
          <a:rect l="0" t="0" r="0" b="0"/>
          <a:pathLst>
            <a:path>
              <a:moveTo>
                <a:pt x="0" y="7584"/>
              </a:moveTo>
              <a:lnTo>
                <a:pt x="376215" y="758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000" kern="1200"/>
        </a:p>
      </dsp:txBody>
      <dsp:txXfrm>
        <a:off x="731827" y="2781570"/>
        <a:ext cx="18810" cy="18810"/>
      </dsp:txXfrm>
    </dsp:sp>
    <dsp:sp modelId="{37C6DE2B-0212-4399-BAA7-F18406DC1657}">
      <dsp:nvSpPr>
        <dsp:cNvPr id="0" name=""/>
        <dsp:cNvSpPr/>
      </dsp:nvSpPr>
      <dsp:spPr>
        <a:xfrm>
          <a:off x="929340" y="428767"/>
          <a:ext cx="539990" cy="472441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eaVert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確定研究目的</a:t>
          </a:r>
          <a:endParaRPr lang="zh-TW" altLang="en-US" sz="3000" kern="1200" dirty="0"/>
        </a:p>
      </dsp:txBody>
      <dsp:txXfrm>
        <a:off x="945156" y="444583"/>
        <a:ext cx="508358" cy="4692783"/>
      </dsp:txXfrm>
    </dsp:sp>
    <dsp:sp modelId="{93D239FB-043C-41C2-B2F3-0D1F26F2723F}">
      <dsp:nvSpPr>
        <dsp:cNvPr id="0" name=""/>
        <dsp:cNvSpPr/>
      </dsp:nvSpPr>
      <dsp:spPr>
        <a:xfrm rot="18287488">
          <a:off x="1327767" y="2512653"/>
          <a:ext cx="659342" cy="15168"/>
        </a:xfrm>
        <a:custGeom>
          <a:avLst/>
          <a:gdLst/>
          <a:ahLst/>
          <a:cxnLst/>
          <a:rect l="0" t="0" r="0" b="0"/>
          <a:pathLst>
            <a:path>
              <a:moveTo>
                <a:pt x="0" y="7584"/>
              </a:moveTo>
              <a:lnTo>
                <a:pt x="659342" y="758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000" kern="1200"/>
        </a:p>
      </dsp:txBody>
      <dsp:txXfrm>
        <a:off x="1640955" y="2503754"/>
        <a:ext cx="32967" cy="32967"/>
      </dsp:txXfrm>
    </dsp:sp>
    <dsp:sp modelId="{BBCE0971-D370-4E0F-A009-90AB98AAC62B}">
      <dsp:nvSpPr>
        <dsp:cNvPr id="0" name=""/>
        <dsp:cNvSpPr/>
      </dsp:nvSpPr>
      <dsp:spPr>
        <a:xfrm>
          <a:off x="1845546" y="2014366"/>
          <a:ext cx="2160001" cy="4702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文獻探討法</a:t>
          </a:r>
          <a:endParaRPr lang="zh-TW" altLang="en-US" sz="2500" kern="1200" dirty="0"/>
        </a:p>
      </dsp:txBody>
      <dsp:txXfrm>
        <a:off x="1859320" y="2028140"/>
        <a:ext cx="2132453" cy="442720"/>
      </dsp:txXfrm>
    </dsp:sp>
    <dsp:sp modelId="{B6DFDE6C-3C00-42F1-85A4-D19C273461B7}">
      <dsp:nvSpPr>
        <dsp:cNvPr id="0" name=""/>
        <dsp:cNvSpPr/>
      </dsp:nvSpPr>
      <dsp:spPr>
        <a:xfrm rot="21593919">
          <a:off x="1469331" y="2783058"/>
          <a:ext cx="376215" cy="15168"/>
        </a:xfrm>
        <a:custGeom>
          <a:avLst/>
          <a:gdLst/>
          <a:ahLst/>
          <a:cxnLst/>
          <a:rect l="0" t="0" r="0" b="0"/>
          <a:pathLst>
            <a:path>
              <a:moveTo>
                <a:pt x="0" y="7584"/>
              </a:moveTo>
              <a:lnTo>
                <a:pt x="376215" y="758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000" kern="1200"/>
        </a:p>
      </dsp:txBody>
      <dsp:txXfrm>
        <a:off x="1648033" y="2781237"/>
        <a:ext cx="18810" cy="18810"/>
      </dsp:txXfrm>
    </dsp:sp>
    <dsp:sp modelId="{4514FACA-3226-4532-B6BA-CF7159FBEA29}">
      <dsp:nvSpPr>
        <dsp:cNvPr id="0" name=""/>
        <dsp:cNvSpPr/>
      </dsp:nvSpPr>
      <dsp:spPr>
        <a:xfrm>
          <a:off x="1845546" y="2555175"/>
          <a:ext cx="2160001" cy="4702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訪談法</a:t>
          </a:r>
          <a:endParaRPr lang="zh-TW" altLang="en-US" sz="2500" kern="1200" dirty="0"/>
        </a:p>
      </dsp:txBody>
      <dsp:txXfrm>
        <a:off x="1859320" y="2568949"/>
        <a:ext cx="2132453" cy="442720"/>
      </dsp:txXfrm>
    </dsp:sp>
    <dsp:sp modelId="{5B620614-910C-420C-BB37-44790F30E47B}">
      <dsp:nvSpPr>
        <dsp:cNvPr id="0" name=""/>
        <dsp:cNvSpPr/>
      </dsp:nvSpPr>
      <dsp:spPr>
        <a:xfrm>
          <a:off x="4005547" y="2782725"/>
          <a:ext cx="376215" cy="15168"/>
        </a:xfrm>
        <a:custGeom>
          <a:avLst/>
          <a:gdLst/>
          <a:ahLst/>
          <a:cxnLst/>
          <a:rect l="0" t="0" r="0" b="0"/>
          <a:pathLst>
            <a:path>
              <a:moveTo>
                <a:pt x="0" y="7584"/>
              </a:moveTo>
              <a:lnTo>
                <a:pt x="376215" y="758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000" kern="1200"/>
        </a:p>
      </dsp:txBody>
      <dsp:txXfrm>
        <a:off x="4184250" y="2780904"/>
        <a:ext cx="18810" cy="18810"/>
      </dsp:txXfrm>
    </dsp:sp>
    <dsp:sp modelId="{DBB1989E-A727-4EBE-AE15-A4628E1DDD5C}">
      <dsp:nvSpPr>
        <dsp:cNvPr id="0" name=""/>
        <dsp:cNvSpPr/>
      </dsp:nvSpPr>
      <dsp:spPr>
        <a:xfrm>
          <a:off x="4381763" y="412745"/>
          <a:ext cx="583189" cy="47551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eaVert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ＡＰＰ程式撰寫設計</a:t>
          </a:r>
          <a:endParaRPr lang="zh-TW" altLang="en-US" sz="3000" kern="1200" dirty="0"/>
        </a:p>
      </dsp:txBody>
      <dsp:txXfrm>
        <a:off x="4398844" y="429826"/>
        <a:ext cx="549027" cy="4720966"/>
      </dsp:txXfrm>
    </dsp:sp>
    <dsp:sp modelId="{2CE2FC4D-8BD3-4616-B894-A459C4A49CD7}">
      <dsp:nvSpPr>
        <dsp:cNvPr id="0" name=""/>
        <dsp:cNvSpPr/>
      </dsp:nvSpPr>
      <dsp:spPr>
        <a:xfrm>
          <a:off x="4964952" y="2782725"/>
          <a:ext cx="376215" cy="15168"/>
        </a:xfrm>
        <a:custGeom>
          <a:avLst/>
          <a:gdLst/>
          <a:ahLst/>
          <a:cxnLst/>
          <a:rect l="0" t="0" r="0" b="0"/>
          <a:pathLst>
            <a:path>
              <a:moveTo>
                <a:pt x="0" y="7584"/>
              </a:moveTo>
              <a:lnTo>
                <a:pt x="376215" y="758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000" kern="1200"/>
        </a:p>
      </dsp:txBody>
      <dsp:txXfrm>
        <a:off x="5143655" y="2780904"/>
        <a:ext cx="18810" cy="18810"/>
      </dsp:txXfrm>
    </dsp:sp>
    <dsp:sp modelId="{440A53A9-70AD-4E80-BD05-B75F10BC6DE6}">
      <dsp:nvSpPr>
        <dsp:cNvPr id="0" name=""/>
        <dsp:cNvSpPr/>
      </dsp:nvSpPr>
      <dsp:spPr>
        <a:xfrm>
          <a:off x="5341168" y="412745"/>
          <a:ext cx="583189" cy="47551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eaVert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ＡＰＰ實作及測試</a:t>
          </a:r>
          <a:endParaRPr lang="zh-TW" altLang="en-US" sz="3000" kern="1200" dirty="0"/>
        </a:p>
      </dsp:txBody>
      <dsp:txXfrm>
        <a:off x="5358249" y="429826"/>
        <a:ext cx="549027" cy="4720966"/>
      </dsp:txXfrm>
    </dsp:sp>
    <dsp:sp modelId="{FB5AEE70-D451-4006-9F88-93E20AF0A872}">
      <dsp:nvSpPr>
        <dsp:cNvPr id="0" name=""/>
        <dsp:cNvSpPr/>
      </dsp:nvSpPr>
      <dsp:spPr>
        <a:xfrm>
          <a:off x="5924357" y="2782725"/>
          <a:ext cx="376215" cy="15168"/>
        </a:xfrm>
        <a:custGeom>
          <a:avLst/>
          <a:gdLst/>
          <a:ahLst/>
          <a:cxnLst/>
          <a:rect l="0" t="0" r="0" b="0"/>
          <a:pathLst>
            <a:path>
              <a:moveTo>
                <a:pt x="0" y="7584"/>
              </a:moveTo>
              <a:lnTo>
                <a:pt x="376215" y="758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000" kern="1200"/>
        </a:p>
      </dsp:txBody>
      <dsp:txXfrm>
        <a:off x="6103060" y="2780904"/>
        <a:ext cx="18810" cy="18810"/>
      </dsp:txXfrm>
    </dsp:sp>
    <dsp:sp modelId="{4B7A3D60-1BF0-4E85-86F2-C8E94415F9EC}">
      <dsp:nvSpPr>
        <dsp:cNvPr id="0" name=""/>
        <dsp:cNvSpPr/>
      </dsp:nvSpPr>
      <dsp:spPr>
        <a:xfrm>
          <a:off x="6300572" y="412745"/>
          <a:ext cx="583189" cy="47551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eaVert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問卷調查結果分析</a:t>
          </a:r>
          <a:endParaRPr lang="zh-TW" altLang="en-US" sz="3000" kern="1200" dirty="0"/>
        </a:p>
      </dsp:txBody>
      <dsp:txXfrm>
        <a:off x="6317653" y="429826"/>
        <a:ext cx="549027" cy="4720966"/>
      </dsp:txXfrm>
    </dsp:sp>
    <dsp:sp modelId="{F03627E2-20DB-49D6-A30A-2A7FC62B1109}">
      <dsp:nvSpPr>
        <dsp:cNvPr id="0" name=""/>
        <dsp:cNvSpPr/>
      </dsp:nvSpPr>
      <dsp:spPr>
        <a:xfrm>
          <a:off x="6883762" y="2782725"/>
          <a:ext cx="376215" cy="15168"/>
        </a:xfrm>
        <a:custGeom>
          <a:avLst/>
          <a:gdLst/>
          <a:ahLst/>
          <a:cxnLst/>
          <a:rect l="0" t="0" r="0" b="0"/>
          <a:pathLst>
            <a:path>
              <a:moveTo>
                <a:pt x="0" y="7584"/>
              </a:moveTo>
              <a:lnTo>
                <a:pt x="376215" y="758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000" kern="1200"/>
        </a:p>
      </dsp:txBody>
      <dsp:txXfrm>
        <a:off x="7062464" y="2780904"/>
        <a:ext cx="18810" cy="18810"/>
      </dsp:txXfrm>
    </dsp:sp>
    <dsp:sp modelId="{41D33CFD-2632-4F77-AFFB-1F8216C52E23}">
      <dsp:nvSpPr>
        <dsp:cNvPr id="0" name=""/>
        <dsp:cNvSpPr/>
      </dsp:nvSpPr>
      <dsp:spPr>
        <a:xfrm>
          <a:off x="7259977" y="412745"/>
          <a:ext cx="583189" cy="47551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eaVert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結論與建議</a:t>
          </a:r>
          <a:endParaRPr lang="zh-TW" altLang="en-US" sz="3000" kern="1200" dirty="0"/>
        </a:p>
      </dsp:txBody>
      <dsp:txXfrm>
        <a:off x="7277058" y="429826"/>
        <a:ext cx="549027" cy="4720966"/>
      </dsp:txXfrm>
    </dsp:sp>
    <dsp:sp modelId="{1363F2C9-0B48-4DE5-A3A7-301958040274}">
      <dsp:nvSpPr>
        <dsp:cNvPr id="0" name=""/>
        <dsp:cNvSpPr/>
      </dsp:nvSpPr>
      <dsp:spPr>
        <a:xfrm rot="3310531">
          <a:off x="1328040" y="3053795"/>
          <a:ext cx="658796" cy="15168"/>
        </a:xfrm>
        <a:custGeom>
          <a:avLst/>
          <a:gdLst/>
          <a:ahLst/>
          <a:cxnLst/>
          <a:rect l="0" t="0" r="0" b="0"/>
          <a:pathLst>
            <a:path>
              <a:moveTo>
                <a:pt x="0" y="7584"/>
              </a:moveTo>
              <a:lnTo>
                <a:pt x="658796" y="758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000" kern="1200"/>
        </a:p>
      </dsp:txBody>
      <dsp:txXfrm>
        <a:off x="1640969" y="3044910"/>
        <a:ext cx="32939" cy="32939"/>
      </dsp:txXfrm>
    </dsp:sp>
    <dsp:sp modelId="{DB90BB40-754E-4870-8200-4E9D64FF9715}">
      <dsp:nvSpPr>
        <dsp:cNvPr id="0" name=""/>
        <dsp:cNvSpPr/>
      </dsp:nvSpPr>
      <dsp:spPr>
        <a:xfrm>
          <a:off x="1845546" y="3095984"/>
          <a:ext cx="2160001" cy="4715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現況分析</a:t>
          </a:r>
          <a:endParaRPr lang="zh-TW" altLang="en-US" sz="2500" kern="1200" dirty="0"/>
        </a:p>
      </dsp:txBody>
      <dsp:txXfrm>
        <a:off x="1859359" y="3109797"/>
        <a:ext cx="2132375" cy="4439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2FF44-0ACD-47C6-BA95-2359A0DC2CE9}">
      <dsp:nvSpPr>
        <dsp:cNvPr id="0" name=""/>
        <dsp:cNvSpPr/>
      </dsp:nvSpPr>
      <dsp:spPr>
        <a:xfrm>
          <a:off x="159319" y="626564"/>
          <a:ext cx="3729435" cy="116544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397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smtClean="0"/>
            <a:t>APP Inventor2</a:t>
          </a:r>
          <a:endParaRPr lang="zh-TW" sz="3400" kern="1200"/>
        </a:p>
      </dsp:txBody>
      <dsp:txXfrm>
        <a:off x="159319" y="626564"/>
        <a:ext cx="3729435" cy="1165448"/>
      </dsp:txXfrm>
    </dsp:sp>
    <dsp:sp modelId="{BF833611-C5E3-4482-B92A-EC1338AA1DE3}">
      <dsp:nvSpPr>
        <dsp:cNvPr id="0" name=""/>
        <dsp:cNvSpPr/>
      </dsp:nvSpPr>
      <dsp:spPr>
        <a:xfrm>
          <a:off x="3926" y="458222"/>
          <a:ext cx="815813" cy="12237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A7FB5-A4CA-434B-8836-7D628A0A201D}">
      <dsp:nvSpPr>
        <dsp:cNvPr id="0" name=""/>
        <dsp:cNvSpPr/>
      </dsp:nvSpPr>
      <dsp:spPr>
        <a:xfrm>
          <a:off x="4295022" y="626564"/>
          <a:ext cx="3729435" cy="116544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397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400" b="1" kern="1200" smtClean="0"/>
            <a:t>雲端儲存</a:t>
          </a:r>
          <a:endParaRPr lang="zh-TW" sz="3400" kern="1200"/>
        </a:p>
      </dsp:txBody>
      <dsp:txXfrm>
        <a:off x="4295022" y="626564"/>
        <a:ext cx="3729435" cy="1165448"/>
      </dsp:txXfrm>
    </dsp:sp>
    <dsp:sp modelId="{85B58DC0-FB89-4BEE-AE74-570B2A7A7800}">
      <dsp:nvSpPr>
        <dsp:cNvPr id="0" name=""/>
        <dsp:cNvSpPr/>
      </dsp:nvSpPr>
      <dsp:spPr>
        <a:xfrm>
          <a:off x="4139629" y="458222"/>
          <a:ext cx="815813" cy="122372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16166-4AB2-4842-96EC-4D9517EEE600}">
      <dsp:nvSpPr>
        <dsp:cNvPr id="0" name=""/>
        <dsp:cNvSpPr/>
      </dsp:nvSpPr>
      <dsp:spPr>
        <a:xfrm>
          <a:off x="159319" y="2093735"/>
          <a:ext cx="3729435" cy="116544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397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400" b="1" kern="1200" smtClean="0"/>
            <a:t>行動行銷</a:t>
          </a:r>
          <a:endParaRPr lang="zh-TW" sz="3400" kern="1200"/>
        </a:p>
      </dsp:txBody>
      <dsp:txXfrm>
        <a:off x="159319" y="2093735"/>
        <a:ext cx="3729435" cy="1165448"/>
      </dsp:txXfrm>
    </dsp:sp>
    <dsp:sp modelId="{445DF992-7D64-42BD-8307-E3DD4903CDB4}">
      <dsp:nvSpPr>
        <dsp:cNvPr id="0" name=""/>
        <dsp:cNvSpPr/>
      </dsp:nvSpPr>
      <dsp:spPr>
        <a:xfrm>
          <a:off x="3926" y="1925392"/>
          <a:ext cx="815813" cy="12237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848D83-5FF2-4752-B0BB-02BB659DF38C}">
      <dsp:nvSpPr>
        <dsp:cNvPr id="0" name=""/>
        <dsp:cNvSpPr/>
      </dsp:nvSpPr>
      <dsp:spPr>
        <a:xfrm>
          <a:off x="4295022" y="2093735"/>
          <a:ext cx="3729435" cy="116544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397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smtClean="0"/>
            <a:t>SWOT</a:t>
          </a:r>
          <a:r>
            <a:rPr lang="zh-TW" sz="3400" b="1" kern="1200" smtClean="0"/>
            <a:t>分析法</a:t>
          </a:r>
          <a:endParaRPr lang="zh-TW" sz="3400" kern="1200"/>
        </a:p>
      </dsp:txBody>
      <dsp:txXfrm>
        <a:off x="4295022" y="2093735"/>
        <a:ext cx="3729435" cy="1165448"/>
      </dsp:txXfrm>
    </dsp:sp>
    <dsp:sp modelId="{EAACFBD6-73B8-4D88-95F2-0DE5E6E27428}">
      <dsp:nvSpPr>
        <dsp:cNvPr id="0" name=""/>
        <dsp:cNvSpPr/>
      </dsp:nvSpPr>
      <dsp:spPr>
        <a:xfrm>
          <a:off x="4139629" y="1925392"/>
          <a:ext cx="815813" cy="1223720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CEC4E-EB7D-47CF-A667-CBCCBF97CA5D}">
      <dsp:nvSpPr>
        <dsp:cNvPr id="0" name=""/>
        <dsp:cNvSpPr/>
      </dsp:nvSpPr>
      <dsp:spPr>
        <a:xfrm>
          <a:off x="2227170" y="3560905"/>
          <a:ext cx="3729435" cy="116544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397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smtClean="0"/>
            <a:t>4P</a:t>
          </a:r>
          <a:r>
            <a:rPr lang="zh-TW" sz="3400" b="1" kern="1200" smtClean="0"/>
            <a:t>分析法</a:t>
          </a:r>
          <a:endParaRPr lang="zh-TW" sz="3400" kern="1200"/>
        </a:p>
      </dsp:txBody>
      <dsp:txXfrm>
        <a:off x="2227170" y="3560905"/>
        <a:ext cx="3729435" cy="1165448"/>
      </dsp:txXfrm>
    </dsp:sp>
    <dsp:sp modelId="{94F3D7D5-648A-4C3F-891C-506C1634F94F}">
      <dsp:nvSpPr>
        <dsp:cNvPr id="0" name=""/>
        <dsp:cNvSpPr/>
      </dsp:nvSpPr>
      <dsp:spPr>
        <a:xfrm>
          <a:off x="2071777" y="3392562"/>
          <a:ext cx="815813" cy="122372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485F4-A061-4C33-9180-2C0AE734009D}">
      <dsp:nvSpPr>
        <dsp:cNvPr id="0" name=""/>
        <dsp:cNvSpPr/>
      </dsp:nvSpPr>
      <dsp:spPr>
        <a:xfrm>
          <a:off x="2283216" y="106296"/>
          <a:ext cx="2929813" cy="208801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文獻探討法</a:t>
          </a:r>
          <a:endParaRPr lang="zh-TW" altLang="en-US" sz="3600" kern="1200" dirty="0"/>
        </a:p>
      </dsp:txBody>
      <dsp:txXfrm>
        <a:off x="2385144" y="208224"/>
        <a:ext cx="2725957" cy="1884157"/>
      </dsp:txXfrm>
    </dsp:sp>
    <dsp:sp modelId="{35AB216D-4D02-497B-BBF9-6E0475D8F3BC}">
      <dsp:nvSpPr>
        <dsp:cNvPr id="0" name=""/>
        <dsp:cNvSpPr/>
      </dsp:nvSpPr>
      <dsp:spPr>
        <a:xfrm>
          <a:off x="2283216" y="2425290"/>
          <a:ext cx="2932917" cy="2088013"/>
        </a:xfrm>
        <a:prstGeom prst="roundRect">
          <a:avLst/>
        </a:prstGeom>
        <a:gradFill rotWithShape="0">
          <a:gsLst>
            <a:gs pos="0">
              <a:schemeClr val="accent4">
                <a:hueOff val="-3210336"/>
                <a:satOff val="39690"/>
                <a:lumOff val="-12939"/>
                <a:alphaOff val="0"/>
                <a:tint val="92000"/>
                <a:satMod val="170000"/>
              </a:schemeClr>
            </a:gs>
            <a:gs pos="15000">
              <a:schemeClr val="accent4">
                <a:hueOff val="-3210336"/>
                <a:satOff val="39690"/>
                <a:lumOff val="-12939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-3210336"/>
                <a:satOff val="39690"/>
                <a:lumOff val="-12939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-3210336"/>
                <a:satOff val="39690"/>
                <a:lumOff val="-12939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-3210336"/>
                <a:satOff val="39690"/>
                <a:lumOff val="-12939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問卷調查法</a:t>
          </a:r>
          <a:endParaRPr lang="zh-TW" altLang="en-US" sz="3600" kern="1200" dirty="0"/>
        </a:p>
      </dsp:txBody>
      <dsp:txXfrm>
        <a:off x="2385144" y="2527218"/>
        <a:ext cx="2729061" cy="18841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F44E6-C664-489B-9688-6DB56FA4C3BE}">
      <dsp:nvSpPr>
        <dsp:cNvPr id="0" name=""/>
        <dsp:cNvSpPr/>
      </dsp:nvSpPr>
      <dsp:spPr>
        <a:xfrm>
          <a:off x="0" y="15420"/>
          <a:ext cx="7694691" cy="1064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 dirty="0" smtClean="0"/>
            <a:t>訪談法</a:t>
          </a:r>
          <a:endParaRPr lang="zh-TW" altLang="en-US" sz="3500" kern="1200" dirty="0"/>
        </a:p>
      </dsp:txBody>
      <dsp:txXfrm>
        <a:off x="51974" y="67394"/>
        <a:ext cx="7590743" cy="9607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BDD50-D795-4399-8F9C-501322FE0360}">
      <dsp:nvSpPr>
        <dsp:cNvPr id="0" name=""/>
        <dsp:cNvSpPr/>
      </dsp:nvSpPr>
      <dsp:spPr>
        <a:xfrm>
          <a:off x="1875840" y="230310"/>
          <a:ext cx="4199854" cy="110318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7221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App Inventor 2</a:t>
          </a:r>
          <a:endParaRPr lang="zh-TW" sz="3400" kern="1200" dirty="0"/>
        </a:p>
      </dsp:txBody>
      <dsp:txXfrm>
        <a:off x="1875840" y="230310"/>
        <a:ext cx="4199854" cy="1103181"/>
      </dsp:txXfrm>
    </dsp:sp>
    <dsp:sp modelId="{897DEE09-FEAF-4054-9E1F-5765F80ECFE2}">
      <dsp:nvSpPr>
        <dsp:cNvPr id="0" name=""/>
        <dsp:cNvSpPr/>
      </dsp:nvSpPr>
      <dsp:spPr>
        <a:xfrm>
          <a:off x="1331684" y="0"/>
          <a:ext cx="984342" cy="10266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8856C-DDA0-429E-896F-F131D23C02F8}">
      <dsp:nvSpPr>
        <dsp:cNvPr id="0" name=""/>
        <dsp:cNvSpPr/>
      </dsp:nvSpPr>
      <dsp:spPr>
        <a:xfrm>
          <a:off x="1875840" y="1591434"/>
          <a:ext cx="4199854" cy="110318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7221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DropBox</a:t>
          </a:r>
          <a:endParaRPr lang="zh-TW" sz="3400" kern="1200" dirty="0"/>
        </a:p>
      </dsp:txBody>
      <dsp:txXfrm>
        <a:off x="1875840" y="1591434"/>
        <a:ext cx="4199854" cy="1103181"/>
      </dsp:txXfrm>
    </dsp:sp>
    <dsp:sp modelId="{F41CB7FF-930D-40A5-99A4-731A625F019E}">
      <dsp:nvSpPr>
        <dsp:cNvPr id="0" name=""/>
        <dsp:cNvSpPr/>
      </dsp:nvSpPr>
      <dsp:spPr>
        <a:xfrm>
          <a:off x="1327553" y="1307775"/>
          <a:ext cx="1009068" cy="104334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13A052-4D3D-4003-B89F-8117C9E08A47}">
      <dsp:nvSpPr>
        <dsp:cNvPr id="0" name=""/>
        <dsp:cNvSpPr/>
      </dsp:nvSpPr>
      <dsp:spPr>
        <a:xfrm>
          <a:off x="1851305" y="2931868"/>
          <a:ext cx="4199854" cy="110318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7221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Google  API</a:t>
          </a:r>
          <a:endParaRPr lang="zh-TW" sz="3400" kern="1200" dirty="0"/>
        </a:p>
      </dsp:txBody>
      <dsp:txXfrm>
        <a:off x="1851305" y="2931868"/>
        <a:ext cx="4199854" cy="1103181"/>
      </dsp:txXfrm>
    </dsp:sp>
    <dsp:sp modelId="{ADF417E2-DE8A-4FCC-B036-FCF8BEACD0B1}">
      <dsp:nvSpPr>
        <dsp:cNvPr id="0" name=""/>
        <dsp:cNvSpPr/>
      </dsp:nvSpPr>
      <dsp:spPr>
        <a:xfrm>
          <a:off x="1353662" y="2770691"/>
          <a:ext cx="981036" cy="9810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CDB3C5-246F-4AA7-B647-DBD6457527FC}">
      <dsp:nvSpPr>
        <dsp:cNvPr id="0" name=""/>
        <dsp:cNvSpPr/>
      </dsp:nvSpPr>
      <dsp:spPr>
        <a:xfrm>
          <a:off x="1955248" y="4284008"/>
          <a:ext cx="4097126" cy="110318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7221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400" kern="1200" dirty="0" smtClean="0"/>
            <a:t>Google</a:t>
          </a:r>
          <a:r>
            <a:rPr lang="zh-TW" altLang="en-US" sz="3400" kern="1200" dirty="0" smtClean="0"/>
            <a:t>表單</a:t>
          </a:r>
          <a:r>
            <a:rPr lang="en-US" altLang="zh-TW" sz="3400" kern="1200" dirty="0" smtClean="0"/>
            <a:t>(</a:t>
          </a:r>
          <a:r>
            <a:rPr lang="zh-TW" altLang="en-US" sz="3400" kern="1200" dirty="0" smtClean="0"/>
            <a:t>問卷</a:t>
          </a:r>
          <a:r>
            <a:rPr lang="en-US" altLang="zh-TW" sz="3400" kern="1200" dirty="0" smtClean="0"/>
            <a:t>)</a:t>
          </a:r>
          <a:endParaRPr lang="zh-TW" altLang="en-US" sz="3400" kern="1200" dirty="0"/>
        </a:p>
      </dsp:txBody>
      <dsp:txXfrm>
        <a:off x="1955248" y="4284008"/>
        <a:ext cx="4097126" cy="1103181"/>
      </dsp:txXfrm>
    </dsp:sp>
    <dsp:sp modelId="{28A91C8A-EE6F-4B9F-95CA-40DC1CE6244A}">
      <dsp:nvSpPr>
        <dsp:cNvPr id="0" name=""/>
        <dsp:cNvSpPr/>
      </dsp:nvSpPr>
      <dsp:spPr>
        <a:xfrm>
          <a:off x="1346158" y="4182582"/>
          <a:ext cx="1255308" cy="109485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8E2E4-6C67-43C6-A4DF-555571255F4C}">
      <dsp:nvSpPr>
        <dsp:cNvPr id="0" name=""/>
        <dsp:cNvSpPr/>
      </dsp:nvSpPr>
      <dsp:spPr>
        <a:xfrm>
          <a:off x="0" y="0"/>
          <a:ext cx="6840760" cy="17591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900" kern="1200" dirty="0" smtClean="0"/>
            <a:t>跨平台</a:t>
          </a:r>
          <a:r>
            <a:rPr lang="en-US" sz="3900" kern="1200" dirty="0" smtClean="0"/>
            <a:t>App</a:t>
          </a:r>
          <a:r>
            <a:rPr lang="zh-TW" sz="3900" kern="1200" dirty="0" smtClean="0"/>
            <a:t>開發學習</a:t>
          </a:r>
          <a:endParaRPr lang="zh-TW" sz="3900" kern="1200" dirty="0"/>
        </a:p>
      </dsp:txBody>
      <dsp:txXfrm>
        <a:off x="1544065" y="0"/>
        <a:ext cx="5296694" cy="1759132"/>
      </dsp:txXfrm>
    </dsp:sp>
    <dsp:sp modelId="{95F2121C-78E1-4C90-B6F4-2F648AB1213F}">
      <dsp:nvSpPr>
        <dsp:cNvPr id="0" name=""/>
        <dsp:cNvSpPr/>
      </dsp:nvSpPr>
      <dsp:spPr>
        <a:xfrm>
          <a:off x="42032" y="139527"/>
          <a:ext cx="1635913" cy="14800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BE6220B-4FD6-4DA3-8F7A-7246E9A5A12A}">
      <dsp:nvSpPr>
        <dsp:cNvPr id="0" name=""/>
        <dsp:cNvSpPr/>
      </dsp:nvSpPr>
      <dsp:spPr>
        <a:xfrm>
          <a:off x="0" y="1944221"/>
          <a:ext cx="6840760" cy="1759132"/>
        </a:xfrm>
        <a:prstGeom prst="roundRect">
          <a:avLst>
            <a:gd name="adj" fmla="val 10000"/>
          </a:avLst>
        </a:prstGeom>
        <a:solidFill>
          <a:schemeClr val="accent3">
            <a:hueOff val="-16826439"/>
            <a:satOff val="-8652"/>
            <a:lumOff val="-3725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900" kern="1200" dirty="0" smtClean="0"/>
            <a:t>店家價目表解析度不佳</a:t>
          </a:r>
          <a:endParaRPr lang="zh-TW" sz="3900" kern="1200" dirty="0"/>
        </a:p>
      </dsp:txBody>
      <dsp:txXfrm>
        <a:off x="1544065" y="1944221"/>
        <a:ext cx="5296694" cy="1759132"/>
      </dsp:txXfrm>
    </dsp:sp>
    <dsp:sp modelId="{3E3C4A75-0650-4BC4-A866-B56B5326A72E}">
      <dsp:nvSpPr>
        <dsp:cNvPr id="0" name=""/>
        <dsp:cNvSpPr/>
      </dsp:nvSpPr>
      <dsp:spPr>
        <a:xfrm>
          <a:off x="141709" y="1935045"/>
          <a:ext cx="1436559" cy="18811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457EF-A9B1-4755-AC9C-34ADF672BB3B}" type="datetimeFigureOut">
              <a:rPr lang="zh-TW" altLang="en-US" smtClean="0"/>
              <a:pPr/>
              <a:t>2016/4/29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E3B54-98AF-498D-82F7-BF3346EA353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3682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E3B54-98AF-498D-82F7-BF3346EA3530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86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8AB1A8-D139-4472-ABF8-DCB7B83E8E4B}" type="datetime1">
              <a:rPr lang="zh-TW" altLang="en-US" smtClean="0"/>
              <a:t>2016/4/29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6B6B2A-37F4-4212-8C47-9DE7A5D4098B}" type="datetime1">
              <a:rPr lang="zh-TW" altLang="en-US" smtClean="0"/>
              <a:t>2016/4/29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79E7CB5-3717-41BD-9DA6-7F7AB3DD85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71576D-EC11-4D87-93F6-7DD4BD7406B9}" type="datetime1">
              <a:rPr lang="zh-TW" altLang="en-US" smtClean="0"/>
              <a:t>2016/4/29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79E7CB5-3717-41BD-9DA6-7F7AB3DD85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5680EB-4BCA-44A2-A4AE-408D89F95F00}" type="datetime1">
              <a:rPr lang="zh-TW" altLang="en-US" smtClean="0"/>
              <a:t>2016/4/29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79E7CB5-3717-41BD-9DA6-7F7AB3DD85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04174-8B30-4DCD-A620-D99B7152CEB0}" type="datetime1">
              <a:rPr lang="zh-TW" altLang="en-US" smtClean="0"/>
              <a:t>2016/4/29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79E7CB5-3717-41BD-9DA6-7F7AB3DD853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6D839A-3734-4083-87F8-455B5E03A565}" type="datetime1">
              <a:rPr lang="zh-TW" altLang="en-US" smtClean="0"/>
              <a:t>2016/4/29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79E7CB5-3717-41BD-9DA6-7F7AB3DD85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BB83A2-12AD-4B7A-868B-B4822A33221D}" type="datetime1">
              <a:rPr lang="zh-TW" altLang="en-US" smtClean="0"/>
              <a:t>2016/4/29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79E7CB5-3717-41BD-9DA6-7F7AB3DD85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7BE1A-1719-4B85-AC0F-CA8BD552D4E8}" type="datetime1">
              <a:rPr lang="zh-TW" altLang="en-US" smtClean="0"/>
              <a:t>2016/4/29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79E7CB5-3717-41BD-9DA6-7F7AB3DD85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B6AC18-E15F-4C5D-9B58-33FDD3B892AA}" type="datetime1">
              <a:rPr lang="zh-TW" altLang="en-US" smtClean="0"/>
              <a:t>2016/4/29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79E7CB5-3717-41BD-9DA6-7F7AB3DD853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22B314-48EB-4662-8EC2-8212E18D936B}" type="datetime1">
              <a:rPr lang="zh-TW" altLang="en-US" smtClean="0"/>
              <a:t>2016/4/29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79E7CB5-3717-41BD-9DA6-7F7AB3DD85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E63A46-1094-45CF-8439-DA23426F713B}" type="datetime1">
              <a:rPr lang="zh-TW" altLang="en-US" smtClean="0"/>
              <a:t>2016/4/29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79E7CB5-3717-41BD-9DA6-7F7AB3DD853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dirty="0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DE6C02D-F8BB-4D91-ABEC-566578F86ED7}" type="datetime1">
              <a:rPr lang="zh-TW" altLang="en-US" smtClean="0"/>
              <a:t>2016/4/29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jpe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Layout" Target="../diagrams/layout6.xml"/><Relationship Id="rId7" Type="http://schemas.openxmlformats.org/officeDocument/2006/relationships/image" Target="../media/image1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16.jpg"/><Relationship Id="rId5" Type="http://schemas.openxmlformats.org/officeDocument/2006/relationships/diagramColors" Target="../diagrams/colors6.xml"/><Relationship Id="rId10" Type="http://schemas.openxmlformats.org/officeDocument/2006/relationships/image" Target="../media/image15.jp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7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9592" y="1052736"/>
            <a:ext cx="7772400" cy="4608512"/>
          </a:xfrm>
        </p:spPr>
        <p:txBody>
          <a:bodyPr>
            <a:normAutofit/>
          </a:bodyPr>
          <a:lstStyle/>
          <a:p>
            <a:pPr algn="ctr"/>
            <a:r>
              <a:rPr lang="en-US" altLang="zh-TW" sz="3300" dirty="0" smtClean="0">
                <a:latin typeface="+mj-ea"/>
              </a:rPr>
              <a:t/>
            </a:r>
            <a:br>
              <a:rPr lang="en-US" altLang="zh-TW" sz="3300" dirty="0" smtClean="0">
                <a:latin typeface="+mj-ea"/>
              </a:rPr>
            </a:br>
            <a:r>
              <a:rPr lang="en-US" altLang="zh-TW" dirty="0" smtClean="0">
                <a:latin typeface="+mj-ea"/>
              </a:rPr>
              <a:t/>
            </a:r>
            <a:br>
              <a:rPr lang="en-US" altLang="zh-TW" dirty="0" smtClean="0">
                <a:latin typeface="+mj-ea"/>
              </a:rPr>
            </a:br>
            <a:r>
              <a:rPr lang="zh-TW" altLang="en-US" dirty="0">
                <a:latin typeface="+mj-ea"/>
              </a:rPr>
              <a:t>　</a:t>
            </a:r>
            <a:r>
              <a:rPr lang="zh-TW" altLang="en-US" dirty="0" smtClean="0">
                <a:latin typeface="+mj-ea"/>
              </a:rPr>
              <a:t>　　　　　　　　　　</a:t>
            </a:r>
            <a:endParaRPr lang="zh-TW" altLang="en-US" dirty="0">
              <a:latin typeface="+mj-ea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899592" y="1203333"/>
            <a:ext cx="7772400" cy="3816424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zh-TW" altLang="en-US" sz="60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中學生特約商店</a:t>
            </a:r>
            <a:r>
              <a:rPr lang="en-US" altLang="zh-TW" sz="60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  <a:t>APP</a:t>
            </a:r>
            <a:br>
              <a:rPr lang="en-US" altLang="zh-TW" sz="60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ea"/>
              </a:rPr>
            </a:br>
            <a:r>
              <a:rPr lang="en-US" altLang="zh-TW" sz="4400" b="1" dirty="0" smtClean="0">
                <a:latin typeface="+mj-ea"/>
              </a:rPr>
              <a:t/>
            </a:r>
            <a:br>
              <a:rPr lang="en-US" altLang="zh-TW" sz="4400" b="1" dirty="0" smtClean="0">
                <a:latin typeface="+mj-ea"/>
              </a:rPr>
            </a:br>
            <a:r>
              <a:rPr lang="zh-TW" altLang="en-US" sz="4000" b="1" dirty="0" smtClean="0">
                <a:latin typeface="+mj-ea"/>
              </a:rPr>
              <a:t>關鍵字</a:t>
            </a:r>
            <a:r>
              <a:rPr lang="en-US" altLang="zh-TW" sz="4000" b="1" dirty="0" smtClean="0">
                <a:latin typeface="+mj-ea"/>
              </a:rPr>
              <a:t>:App</a:t>
            </a:r>
            <a:r>
              <a:rPr lang="zh-TW" altLang="en-US" sz="4000" b="1" dirty="0" smtClean="0">
                <a:latin typeface="+mj-ea"/>
              </a:rPr>
              <a:t>、行動行銷、特約商店</a:t>
            </a:r>
            <a:r>
              <a:rPr lang="en-US" altLang="zh-TW" b="1" dirty="0" smtClean="0">
                <a:latin typeface="+mj-ea"/>
              </a:rPr>
              <a:t/>
            </a:r>
            <a:br>
              <a:rPr lang="en-US" altLang="zh-TW" b="1" dirty="0" smtClean="0">
                <a:latin typeface="+mj-ea"/>
              </a:rPr>
            </a:br>
            <a:r>
              <a:rPr lang="zh-TW" altLang="en-US" b="1" dirty="0" smtClean="0">
                <a:latin typeface="+mj-ea"/>
              </a:rPr>
              <a:t>　　　　　　　　　　　</a:t>
            </a:r>
            <a:endParaRPr lang="zh-TW" altLang="en-US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7878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920880" cy="1143000"/>
          </a:xfrm>
        </p:spPr>
        <p:txBody>
          <a:bodyPr anchor="ctr">
            <a:noAutofit/>
          </a:bodyPr>
          <a:lstStyle/>
          <a:p>
            <a:r>
              <a:rPr lang="zh-TW" altLang="en-US" sz="5000" b="1" dirty="0"/>
              <a:t>特約商店促銷模式現況分析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030628"/>
              </p:ext>
            </p:extLst>
          </p:nvPr>
        </p:nvGraphicFramePr>
        <p:xfrm>
          <a:off x="1115617" y="1772816"/>
          <a:ext cx="7920878" cy="3024336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584175"/>
                <a:gridCol w="1512168"/>
                <a:gridCol w="1440160"/>
                <a:gridCol w="1728192"/>
                <a:gridCol w="1656183"/>
              </a:tblGrid>
              <a:tr h="1512168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促銷方式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建置網站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成立臉書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加入愛評網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店家品牌</a:t>
                      </a:r>
                      <a:r>
                        <a:rPr lang="en-US" sz="2400" kern="100" dirty="0">
                          <a:effectLst/>
                        </a:rPr>
                        <a:t>APP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56084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zh-TW" sz="2200" kern="100" dirty="0">
                          <a:effectLst/>
                        </a:rPr>
                        <a:t>店家數量</a:t>
                      </a:r>
                      <a:endParaRPr lang="zh-TW" sz="2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3200" kern="100" dirty="0">
                          <a:effectLst/>
                        </a:rPr>
                        <a:t>14</a:t>
                      </a:r>
                      <a:endParaRPr lang="zh-TW" sz="3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3200" kern="100" dirty="0">
                          <a:effectLst/>
                        </a:rPr>
                        <a:t>48</a:t>
                      </a:r>
                      <a:endParaRPr lang="zh-TW" sz="3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3200" kern="100" dirty="0">
                          <a:effectLst/>
                        </a:rPr>
                        <a:t>35</a:t>
                      </a:r>
                      <a:endParaRPr lang="zh-TW" sz="3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3200" kern="100" dirty="0" smtClean="0">
                          <a:effectLst/>
                        </a:rPr>
                        <a:t>1</a:t>
                      </a:r>
                      <a:endParaRPr lang="zh-TW" sz="3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56084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zh-TW" sz="2200" kern="100">
                          <a:effectLst/>
                        </a:rPr>
                        <a:t>店家百分比</a:t>
                      </a:r>
                      <a:endParaRPr lang="zh-TW" sz="2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23%</a:t>
                      </a:r>
                      <a:endParaRPr lang="zh-TW" sz="3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79%</a:t>
                      </a:r>
                      <a:endParaRPr lang="zh-TW" sz="3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57%</a:t>
                      </a:r>
                      <a:endParaRPr lang="zh-TW" sz="3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 smtClean="0">
                          <a:effectLst/>
                        </a:rPr>
                        <a:t>2</a:t>
                      </a:r>
                      <a:r>
                        <a:rPr lang="en-US" sz="3200" kern="100" dirty="0">
                          <a:effectLst/>
                        </a:rPr>
                        <a:t>%</a:t>
                      </a:r>
                      <a:endParaRPr lang="zh-TW" sz="3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4211960" y="4005064"/>
            <a:ext cx="1440160" cy="792088"/>
          </a:xfrm>
          <a:prstGeom prst="rect">
            <a:avLst/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380312" y="4005064"/>
            <a:ext cx="1656184" cy="7920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0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98080" cy="864096"/>
          </a:xfrm>
        </p:spPr>
        <p:txBody>
          <a:bodyPr anchor="ctr">
            <a:normAutofit/>
          </a:bodyPr>
          <a:lstStyle/>
          <a:p>
            <a:r>
              <a:rPr lang="zh-TW" altLang="en-US" sz="5000" b="1" dirty="0"/>
              <a:t>行動</a:t>
            </a:r>
            <a:r>
              <a:rPr lang="en-US" altLang="zh-TW" sz="5000" b="1" dirty="0"/>
              <a:t>APP</a:t>
            </a:r>
            <a:r>
              <a:rPr lang="zh-TW" altLang="en-US" sz="5000" b="1" dirty="0"/>
              <a:t>的</a:t>
            </a:r>
            <a:r>
              <a:rPr lang="en-US" altLang="zh-TW" sz="5000" b="1" dirty="0"/>
              <a:t>SWOT</a:t>
            </a:r>
            <a:r>
              <a:rPr lang="zh-TW" altLang="en-US" sz="5000" b="1" dirty="0"/>
              <a:t>分析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08150" y="2822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286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286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286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286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286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286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286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286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2862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8625" algn="l"/>
              </a:tabLst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aphicFrame>
        <p:nvGraphicFramePr>
          <p:cNvPr id="9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3739648"/>
              </p:ext>
            </p:extLst>
          </p:nvPr>
        </p:nvGraphicFramePr>
        <p:xfrm>
          <a:off x="1259632" y="1196752"/>
          <a:ext cx="7632848" cy="5096652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3684520"/>
                <a:gridCol w="3948328"/>
              </a:tblGrid>
              <a:tr h="915249"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優勢（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Strength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3234" marR="73234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W</a:t>
                      </a:r>
                      <a:r>
                        <a:rPr lang="zh-TW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劣勢（</a:t>
                      </a:r>
                      <a:r>
                        <a:rPr lang="en-US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Weakness</a:t>
                      </a:r>
                      <a:r>
                        <a:rPr lang="zh-TW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zh-TW" sz="2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3234" marR="73234" marT="0" marB="0" anchor="ctr"/>
                </a:tc>
              </a:tr>
              <a:tr h="17863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"/>
                        <a:tabLst/>
                        <a:defRPr/>
                      </a:pPr>
                      <a:r>
                        <a:rPr lang="zh-TW" altLang="en-US" sz="2000" b="0" kern="100" dirty="0" smtClean="0">
                          <a:effectLst/>
                        </a:rPr>
                        <a:t>五校</a:t>
                      </a:r>
                      <a:r>
                        <a:rPr lang="zh-TW" altLang="zh-TW" sz="2000" b="0" kern="100" dirty="0" smtClean="0">
                          <a:effectLst/>
                        </a:rPr>
                        <a:t>學生身份享有優惠</a:t>
                      </a:r>
                      <a:r>
                        <a:rPr lang="en-US" altLang="zh-TW" sz="2000" b="0" kern="100" dirty="0" smtClean="0">
                          <a:effectLst/>
                        </a:rPr>
                        <a:t>APP</a:t>
                      </a:r>
                      <a:endParaRPr lang="zh-TW" altLang="zh-TW" sz="2000" b="0" kern="100" dirty="0" smtClean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/>
                        <a:buChar char=""/>
                      </a:pPr>
                      <a:r>
                        <a:rPr lang="zh-TW" sz="2000" b="0" kern="100" dirty="0" smtClean="0">
                          <a:effectLst/>
                        </a:rPr>
                        <a:t>行動</a:t>
                      </a:r>
                      <a:r>
                        <a:rPr lang="zh-TW" sz="2000" b="0" kern="100" dirty="0">
                          <a:effectLst/>
                        </a:rPr>
                        <a:t>裝置使用者眾多</a:t>
                      </a:r>
                    </a:p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/>
                        <a:buChar char=""/>
                      </a:pPr>
                      <a:r>
                        <a:rPr lang="zh-TW" sz="2000" b="0" kern="100" dirty="0">
                          <a:effectLst/>
                        </a:rPr>
                        <a:t>行動載具攜帶方便</a:t>
                      </a:r>
                    </a:p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/>
                        <a:buChar char=""/>
                      </a:pPr>
                      <a:r>
                        <a:rPr lang="zh-TW" sz="2000" b="0" kern="100" dirty="0" smtClean="0">
                          <a:effectLst/>
                        </a:rPr>
                        <a:t>雲端</a:t>
                      </a:r>
                      <a:r>
                        <a:rPr lang="zh-TW" sz="2000" b="0" kern="100" dirty="0">
                          <a:effectLst/>
                        </a:rPr>
                        <a:t>技術隨時更新店家資訊</a:t>
                      </a:r>
                      <a:endParaRPr lang="zh-TW" sz="20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3234" marR="73234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/>
                        <a:buChar char=""/>
                      </a:pPr>
                      <a:r>
                        <a:rPr lang="zh-TW" altLang="en-US" sz="2000" b="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受限網路頻寬的品質</a:t>
                      </a:r>
                      <a:endParaRPr lang="en-US" altLang="zh-TW" sz="2000" b="0" kern="10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/>
                        <a:buChar char=""/>
                      </a:pPr>
                      <a:r>
                        <a:rPr lang="zh-TW" altLang="en-US" sz="2000" b="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跨平台開發還須進一步研究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3234" marR="73234" marT="0" marB="0" anchor="ctr"/>
                </a:tc>
              </a:tr>
              <a:tr h="891248"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機會（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Opportunity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3234" marR="73234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</a:t>
                      </a:r>
                      <a:r>
                        <a:rPr lang="zh-TW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威脅（</a:t>
                      </a:r>
                      <a:r>
                        <a:rPr lang="en-US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Threat</a:t>
                      </a:r>
                      <a:r>
                        <a:rPr lang="zh-TW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zh-TW" sz="2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3234" marR="73234" marT="0" marB="0" anchor="ctr"/>
                </a:tc>
              </a:tr>
              <a:tr h="1503832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/>
                        <a:buChar char=""/>
                      </a:pPr>
                      <a:r>
                        <a:rPr lang="zh-TW" sz="2000" b="0" kern="100" dirty="0">
                          <a:effectLst/>
                        </a:rPr>
                        <a:t>學生普遍持有行動裝置</a:t>
                      </a:r>
                    </a:p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/>
                        <a:buChar char=""/>
                      </a:pPr>
                      <a:r>
                        <a:rPr lang="zh-TW" sz="2000" b="0" kern="100" dirty="0">
                          <a:effectLst/>
                        </a:rPr>
                        <a:t>特約商店家數增加機會</a:t>
                      </a:r>
                    </a:p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/>
                        <a:buChar char=""/>
                      </a:pPr>
                      <a:r>
                        <a:rPr lang="zh-TW" sz="2000" b="0" kern="100" dirty="0">
                          <a:effectLst/>
                        </a:rPr>
                        <a:t>進一步開發商業平台管理</a:t>
                      </a:r>
                      <a:endParaRPr lang="zh-TW" sz="20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3234" marR="73234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/>
                        <a:buChar char=""/>
                      </a:pPr>
                      <a:r>
                        <a:rPr lang="zh-TW" sz="2000" kern="100" dirty="0" smtClean="0">
                          <a:effectLst/>
                        </a:rPr>
                        <a:t>學生</a:t>
                      </a:r>
                      <a:r>
                        <a:rPr lang="zh-TW" sz="2000" kern="100" dirty="0">
                          <a:effectLst/>
                        </a:rPr>
                        <a:t>網路流量受限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"/>
                        <a:tabLst/>
                        <a:defRPr/>
                      </a:pPr>
                      <a:r>
                        <a:rPr lang="zh-TW" sz="2000" kern="100" dirty="0">
                          <a:effectLst/>
                        </a:rPr>
                        <a:t>特約商店家數減少</a:t>
                      </a:r>
                      <a:r>
                        <a:rPr lang="zh-TW" sz="2000" kern="100" dirty="0" smtClean="0">
                          <a:effectLst/>
                        </a:rPr>
                        <a:t>威脅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"/>
                        <a:tabLst/>
                        <a:defRPr/>
                      </a:pPr>
                      <a:r>
                        <a:rPr lang="zh-TW" altLang="zh-TW" sz="2000" kern="100" smtClean="0">
                          <a:effectLst/>
                        </a:rPr>
                        <a:t>市面</a:t>
                      </a:r>
                      <a:r>
                        <a:rPr lang="zh-TW" altLang="zh-TW" sz="2000" kern="100" dirty="0" smtClean="0">
                          <a:effectLst/>
                        </a:rPr>
                        <a:t>上已有眾多</a:t>
                      </a:r>
                      <a:r>
                        <a:rPr lang="zh-TW" altLang="zh-TW" sz="2000" kern="100" smtClean="0">
                          <a:effectLst/>
                        </a:rPr>
                        <a:t>類似程式</a:t>
                      </a:r>
                      <a:endParaRPr lang="zh-TW" altLang="zh-TW" sz="2000" kern="100" dirty="0" smtClean="0">
                        <a:effectLst/>
                      </a:endParaRPr>
                    </a:p>
                  </a:txBody>
                  <a:tcPr marL="73234" marR="7323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91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22676" y="0"/>
            <a:ext cx="7498080" cy="1143000"/>
          </a:xfrm>
        </p:spPr>
        <p:txBody>
          <a:bodyPr anchor="t">
            <a:normAutofit/>
          </a:bodyPr>
          <a:lstStyle/>
          <a:p>
            <a:r>
              <a:rPr lang="zh-TW" altLang="en-US" sz="5000" b="1" dirty="0"/>
              <a:t>研究</a:t>
            </a:r>
            <a:r>
              <a:rPr lang="zh-TW" altLang="en-US" sz="5000" b="1" dirty="0" smtClean="0"/>
              <a:t>工具</a:t>
            </a:r>
            <a:endParaRPr lang="zh-TW" altLang="en-US" sz="5000" b="1" dirty="0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687685"/>
              </p:ext>
            </p:extLst>
          </p:nvPr>
        </p:nvGraphicFramePr>
        <p:xfrm>
          <a:off x="1062023" y="1268760"/>
          <a:ext cx="7902466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csv畫面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5184" y="1716391"/>
            <a:ext cx="4653136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ft"/>
          <p:cNvGrpSpPr/>
          <p:nvPr/>
        </p:nvGrpSpPr>
        <p:grpSpPr>
          <a:xfrm>
            <a:off x="1488928" y="1498431"/>
            <a:ext cx="7125272" cy="4752528"/>
            <a:chOff x="1043608" y="1988840"/>
            <a:chExt cx="7125272" cy="4752528"/>
          </a:xfrm>
        </p:grpSpPr>
        <p:pic>
          <p:nvPicPr>
            <p:cNvPr id="1026" name="Picture 2" descr="C:\Users\user\Desktop\擷取1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988840"/>
              <a:ext cx="7125271" cy="23762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C:\Users\user\Desktop\擷取2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4365104"/>
              <a:ext cx="7125272" cy="23762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矩形 8"/>
          <p:cNvSpPr/>
          <p:nvPr/>
        </p:nvSpPr>
        <p:spPr>
          <a:xfrm>
            <a:off x="1488928" y="1498431"/>
            <a:ext cx="7125272" cy="23762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488927" y="3874695"/>
            <a:ext cx="7125272" cy="23762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920976" y="3289919"/>
            <a:ext cx="65527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ea"/>
              </a:rPr>
              <a:t>FusionTables</a:t>
            </a:r>
            <a:endParaRPr lang="zh-TW" alt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1105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18854 -0.3513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>
                                            <p:graphicEl>
                                              <a:dgm id="{F41CB7FF-930D-40A5-99A4-731A625F0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175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556 L -0.18854 -0.3513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F858856C-DDA0-429E-896F-F131D23C0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2" y="-1784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graphicEl>
                                              <a:dgm id="{897DEE09-FEAF-4054-9E1F-5765F80ECF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7DEE09-FEAF-4054-9E1F-5765F80EC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868BDD50-D795-4399-8F9C-501322FE0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8BDD50-D795-4399-8F9C-501322FE0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ADF417E2-DE8A-4FCC-B036-FCF8BEACD0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F417E2-DE8A-4FCC-B036-FCF8BEACD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CF13A052-4D3D-4003-B89F-8117C9E08A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F13A052-4D3D-4003-B89F-8117C9E08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graphicEl>
                                              <a:dgm id="{28A91C8A-EE6F-4B9F-95CA-40DC1CE624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8A91C8A-EE6F-4B9F-95CA-40DC1CE62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E3CDB3C5-246F-4AA7-B647-DBD6457527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3CDB3C5-246F-4AA7-B647-DBD64575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18056 -0.34097 " pathEditMode="relative" rAng="0" ptsTypes="AA">
                                      <p:cBhvr>
                                        <p:cTn id="37" dur="1000" spd="-100000" fill="hold"/>
                                        <p:tgtEl>
                                          <p:spTgt spid="8">
                                            <p:graphicEl>
                                              <a:dgm id="{897DEE09-FEAF-4054-9E1F-5765F80EC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8" y="-1706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18056 -0.34097 " pathEditMode="relative" rAng="0" ptsTypes="AA">
                                      <p:cBhvr>
                                        <p:cTn id="39" dur="1000" spd="-100000" fill="hold"/>
                                        <p:tgtEl>
                                          <p:spTgt spid="8">
                                            <p:graphicEl>
                                              <a:dgm id="{868BDD50-D795-4399-8F9C-501322FE0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8" y="-1706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18056 -0.34097 " pathEditMode="relative" rAng="0" ptsTypes="AA">
                                      <p:cBhvr>
                                        <p:cTn id="41" dur="1000" spd="-100000" fill="hold"/>
                                        <p:tgtEl>
                                          <p:spTgt spid="8">
                                            <p:graphicEl>
                                              <a:dgm id="{F41CB7FF-930D-40A5-99A4-731A625F0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8" y="-1706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18056 -0.34097 " pathEditMode="relative" rAng="0" ptsTypes="AA">
                                      <p:cBhvr>
                                        <p:cTn id="43" dur="1000" spd="-100000" fill="hold"/>
                                        <p:tgtEl>
                                          <p:spTgt spid="8">
                                            <p:graphicEl>
                                              <a:dgm id="{F858856C-DDA0-429E-896F-F131D23C0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8" y="-1706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18056 -0.34097 " pathEditMode="relative" rAng="0" ptsTypes="AA">
                                      <p:cBhvr>
                                        <p:cTn id="45" dur="1000" spd="-100000" fill="hold"/>
                                        <p:tgtEl>
                                          <p:spTgt spid="8">
                                            <p:graphicEl>
                                              <a:dgm id="{ADF417E2-DE8A-4FCC-B036-FCF8BEACD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8" y="-1706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18056 -0.34097 " pathEditMode="relative" rAng="0" ptsTypes="AA">
                                      <p:cBhvr>
                                        <p:cTn id="47" dur="1000" spd="-100000" fill="hold"/>
                                        <p:tgtEl>
                                          <p:spTgt spid="8">
                                            <p:graphicEl>
                                              <a:dgm id="{CF13A052-4D3D-4003-B89F-8117C9E08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8" y="-1706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18056 -0.34097 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8">
                                            <p:graphicEl>
                                              <a:dgm id="{28A91C8A-EE6F-4B9F-95CA-40DC1CE62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8" y="-1706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18056 -0.34097 " pathEditMode="relative" rAng="0" ptsTypes="AA">
                                      <p:cBhvr>
                                        <p:cTn id="51" dur="1000" spd="-100000" fill="hold"/>
                                        <p:tgtEl>
                                          <p:spTgt spid="8">
                                            <p:graphicEl>
                                              <a:dgm id="{E3CDB3C5-246F-4AA7-B647-DBD64575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8" y="-1706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7DEE09-FEAF-4054-9E1F-5765F80EC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graphicEl>
                                              <a:dgm id="{897DEE09-FEAF-4054-9E1F-5765F80ECF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8BDD50-D795-4399-8F9C-501322FE0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>
                                            <p:graphicEl>
                                              <a:dgm id="{868BDD50-D795-4399-8F9C-501322FE0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F417E2-DE8A-4FCC-B036-FCF8BEACD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graphicEl>
                                              <a:dgm id="{ADF417E2-DE8A-4FCC-B036-FCF8BEACD0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F13A052-4D3D-4003-B89F-8117C9E08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>
                                            <p:graphicEl>
                                              <a:dgm id="{CF13A052-4D3D-4003-B89F-8117C9E08A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8A91C8A-EE6F-4B9F-95CA-40DC1CE62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28A91C8A-EE6F-4B9F-95CA-40DC1CE624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3CDB3C5-246F-4AA7-B647-DBD64575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>
                                            <p:graphicEl>
                                              <a:dgm id="{E3CDB3C5-246F-4AA7-B647-DBD6457527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69942E-6 L -0.18993 -0.55376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graphicEl>
                                              <a:dgm id="{ADF417E2-DE8A-4FCC-B036-FCF8BEACD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7" y="-2769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69942E-6 L -0.18993 -0.55376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8">
                                            <p:graphicEl>
                                              <a:dgm id="{CF13A052-4D3D-4003-B89F-8117C9E08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7" y="-27699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">
                                            <p:graphicEl>
                                              <a:dgm id="{897DEE09-FEAF-4054-9E1F-5765F80ECF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7DEE09-FEAF-4054-9E1F-5765F80EC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868BDD50-D795-4399-8F9C-501322FE0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8BDD50-D795-4399-8F9C-501322FE0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">
                                            <p:graphicEl>
                                              <a:dgm id="{F41CB7FF-930D-40A5-99A4-731A625F01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41CB7FF-930D-40A5-99A4-731A625F0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">
                                            <p:graphicEl>
                                              <a:dgm id="{F858856C-DDA0-429E-896F-F131D23C02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858856C-DDA0-429E-896F-F131D23C0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8">
                                            <p:graphicEl>
                                              <a:dgm id="{28A91C8A-EE6F-4B9F-95CA-40DC1CE624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8A91C8A-EE6F-4B9F-95CA-40DC1CE62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8">
                                            <p:graphicEl>
                                              <a:dgm id="{E3CDB3C5-246F-4AA7-B647-DBD6457527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3CDB3C5-246F-4AA7-B647-DBD64575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18993 -0.5544 " pathEditMode="relative" rAng="0" ptsTypes="AA">
                                      <p:cBhvr>
                                        <p:cTn id="129" dur="2000" spd="-100000" fill="hold"/>
                                        <p:tgtEl>
                                          <p:spTgt spid="8">
                                            <p:graphicEl>
                                              <a:dgm id="{ADF417E2-DE8A-4FCC-B036-FCF8BEACD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7" y="-27731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18993 -0.5544 " pathEditMode="relative" rAng="0" ptsTypes="AA">
                                      <p:cBhvr>
                                        <p:cTn id="131" dur="2000" spd="-100000" fill="hold"/>
                                        <p:tgtEl>
                                          <p:spTgt spid="8">
                                            <p:graphicEl>
                                              <a:dgm id="{CF13A052-4D3D-4003-B89F-8117C9E08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7" y="-27731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ntr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7DEE09-FEAF-4054-9E1F-5765F80EC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">
                                            <p:graphicEl>
                                              <a:dgm id="{897DEE09-FEAF-4054-9E1F-5765F80ECF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8BDD50-D795-4399-8F9C-501322FE0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">
                                            <p:graphicEl>
                                              <a:dgm id="{868BDD50-D795-4399-8F9C-501322FE0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41CB7FF-930D-40A5-99A4-731A625F0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">
                                            <p:graphicEl>
                                              <a:dgm id="{F41CB7FF-930D-40A5-99A4-731A625F01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858856C-DDA0-429E-896F-F131D23C0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">
                                            <p:graphicEl>
                                              <a:dgm id="{F858856C-DDA0-429E-896F-F131D23C02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8A91C8A-EE6F-4B9F-95CA-40DC1CE62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">
                                            <p:graphicEl>
                                              <a:dgm id="{28A91C8A-EE6F-4B9F-95CA-40DC1CE624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3CDB3C5-246F-4AA7-B647-DBD64575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">
                                            <p:graphicEl>
                                              <a:dgm id="{E3CDB3C5-246F-4AA7-B647-DBD6457527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Graphic spid="8" grpId="0" uiExpand="1">
        <p:bldSub>
          <a:bldDgm/>
        </p:bldSub>
      </p:bldGraphic>
      <p:bldGraphic spid="8" grpId="1" uiExpand="1">
        <p:bldSub>
          <a:bldDgm bld="one"/>
        </p:bldSub>
      </p:bldGraphic>
      <p:bldGraphic spid="8" grpId="2" uiExpand="1">
        <p:bldSub>
          <a:bldDgm/>
        </p:bldSub>
      </p:bldGraphic>
      <p:bldGraphic spid="8" grpId="3" uiExpand="1">
        <p:bldSub>
          <a:bldDgm/>
        </p:bldSub>
      </p:bldGraphic>
      <p:bldGraphic spid="8" grpId="4" uiExpand="1">
        <p:bldSub>
          <a:bldDgm bld="one"/>
        </p:bldSub>
      </p:bldGraphic>
      <p:bldGraphic spid="8" grpId="6" uiExpand="1">
        <p:bldSub>
          <a:bldDgm/>
        </p:bldSub>
      </p:bldGraphic>
      <p:bldGraphic spid="8" grpId="7" uiExpand="1">
        <p:bldSub>
          <a:bldDgm/>
        </p:bldSub>
      </p:bldGraphic>
      <p:bldGraphic spid="8" grpId="8" uiExpand="1">
        <p:bldSub>
          <a:bldDgm/>
        </p:bldSub>
      </p:bldGraphic>
      <p:bldP spid="9" grpId="0" animBg="1"/>
      <p:bldP spid="9" grpId="1" animBg="1"/>
      <p:bldP spid="9" grpId="2" animBg="1"/>
      <p:bldP spid="13" grpId="0" animBg="1"/>
      <p:bldP spid="13" grpId="1" animBg="1"/>
      <p:bldP spid="11" grpId="0"/>
      <p:bldP spid="11" grpId="1"/>
      <p:bldP spid="11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87624" y="1628800"/>
            <a:ext cx="6048672" cy="1440160"/>
          </a:xfrm>
        </p:spPr>
        <p:txBody>
          <a:bodyPr anchor="ctr">
            <a:noAutofit/>
          </a:bodyPr>
          <a:lstStyle/>
          <a:p>
            <a:r>
              <a:rPr lang="en-US" altLang="zh-TW" sz="7200" b="1" dirty="0"/>
              <a:t>APP</a:t>
            </a:r>
            <a:r>
              <a:rPr lang="zh-TW" altLang="en-US" sz="7200" b="1" dirty="0"/>
              <a:t>實機介面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210590" y="2996952"/>
            <a:ext cx="5328592" cy="2448272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71500" indent="-571500">
              <a:lnSpc>
                <a:spcPct val="200000"/>
              </a:lnSpc>
              <a:buFont typeface="Arial" pitchFamily="34" charset="0"/>
              <a:buChar char="•"/>
            </a:pPr>
            <a:r>
              <a:rPr lang="zh-TW" altLang="en-US" sz="4400" dirty="0" smtClean="0"/>
              <a:t>學生端介面</a:t>
            </a:r>
            <a:endParaRPr lang="en-US" altLang="zh-TW" sz="4400" dirty="0" smtClean="0"/>
          </a:p>
          <a:p>
            <a:pPr marL="571500" indent="-571500">
              <a:lnSpc>
                <a:spcPct val="200000"/>
              </a:lnSpc>
              <a:buFont typeface="Arial" pitchFamily="34" charset="0"/>
              <a:buChar char="•"/>
            </a:pPr>
            <a:r>
              <a:rPr lang="zh-TW" altLang="en-US" sz="4400" dirty="0"/>
              <a:t>店家端優惠管理介面</a:t>
            </a:r>
          </a:p>
        </p:txBody>
      </p:sp>
    </p:spTree>
    <p:extLst>
      <p:ext uri="{BB962C8B-B14F-4D97-AF65-F5344CB8AC3E}">
        <p14:creationId xmlns:p14="http://schemas.microsoft.com/office/powerpoint/2010/main" val="151814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圓角矩形 15"/>
          <p:cNvSpPr/>
          <p:nvPr/>
        </p:nvSpPr>
        <p:spPr>
          <a:xfrm>
            <a:off x="1115616" y="1162472"/>
            <a:ext cx="3960000" cy="165618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學生端</a:t>
            </a:r>
            <a:r>
              <a:rPr lang="en-US" altLang="zh-TW" sz="4000" b="1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APP</a:t>
            </a:r>
            <a:r>
              <a:rPr lang="zh-TW" altLang="en-US" sz="4000" b="1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介面</a:t>
            </a:r>
            <a:endParaRPr lang="zh-TW" altLang="en-US" sz="4000" b="1" dirty="0">
              <a:ln w="9525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3" name="首頁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600" y="630000"/>
            <a:ext cx="3296700" cy="5860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圓角矩形 16"/>
          <p:cNvSpPr/>
          <p:nvPr/>
        </p:nvSpPr>
        <p:spPr>
          <a:xfrm>
            <a:off x="1115616" y="1162472"/>
            <a:ext cx="3980133" cy="165618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店家端</a:t>
            </a:r>
            <a:r>
              <a:rPr lang="en-US" altLang="zh-TW" sz="4000" b="1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APP</a:t>
            </a:r>
            <a:r>
              <a:rPr lang="zh-TW" altLang="en-US" sz="4000" b="1" dirty="0" smtClean="0">
                <a:ln w="952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介面</a:t>
            </a:r>
            <a:endParaRPr lang="zh-TW" altLang="en-US" sz="4000" b="1" dirty="0">
              <a:ln w="9525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7" name="花媽中學按鈕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9600" y="630000"/>
            <a:ext cx="3296701" cy="5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店家清單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600" y="630000"/>
            <a:ext cx="3296700" cy="5860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資訊業面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600" y="630000"/>
            <a:ext cx="3296701" cy="5860800"/>
          </a:xfrm>
          <a:prstGeom prst="rect">
            <a:avLst/>
          </a:prstGeom>
        </p:spPr>
      </p:pic>
      <p:pic>
        <p:nvPicPr>
          <p:cNvPr id="1028" name="清單按鈕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9600" y="630000"/>
            <a:ext cx="3296700" cy="5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優惠券下載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600" y="630000"/>
            <a:ext cx="3282453" cy="5860800"/>
          </a:xfrm>
          <a:prstGeom prst="rect">
            <a:avLst/>
          </a:prstGeom>
        </p:spPr>
      </p:pic>
      <p:pic>
        <p:nvPicPr>
          <p:cNvPr id="3074" name="優惠下載以輸入" descr="C:\Users\user\Downloads\Screenshot_2016-03-14-17-53-4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600" y="630000"/>
            <a:ext cx="3296700" cy="5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優惠下載成功" descr="C:\Users\user\Downloads\Screenshot_2016-03-14-17-53-5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600" y="630000"/>
            <a:ext cx="3296700" cy="5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店家端首頁" descr="C:\Users\user\Downloads\Screenshot_2016-03-14-18-03-0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600" y="630000"/>
            <a:ext cx="3296700" cy="5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登錄查詢按鈕" descr="C:\Users\user\Downloads\透被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600" y="630000"/>
            <a:ext cx="3296700" cy="5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核對號碼(未輸入" descr="C:\Users\user\Downloads\Screenshot_2016-03-14-18-03-15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600" y="630000"/>
            <a:ext cx="3296700" cy="5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核對號碼(以輸入" descr="C:\Users\user\Downloads\Screenshot_2016-03-14-18-03-27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600" y="630000"/>
            <a:ext cx="3296700" cy="5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核對號碼OK紐" descr="C:\Users\user\Downloads\透被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600" y="630000"/>
            <a:ext cx="3296700" cy="5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是否兌換優惠券" descr="C:\Users\user\Downloads\Screenshot_2016-03-14-18-03-3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600" y="630000"/>
            <a:ext cx="3296700" cy="5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學生優惠" descr="C:\Users\1401-01\Downloads\Screenshot_2016-03-15-17-39-5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600" y="630000"/>
            <a:ext cx="3296700" cy="5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菜單" descr="C:\Users\1401-01\Downloads\Screenshot_2016-03-15-17-42-38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600" y="630000"/>
            <a:ext cx="3296700" cy="5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線上評價" descr="C:\Users\1401-01\Downloads\Screenshot_2016-03-15-17-40-37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600" y="630000"/>
            <a:ext cx="3296700" cy="5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定位葉面" descr="C:\Users\1401-01\Downloads\Screenshot_2016-03-15-18-35-47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600" y="630000"/>
            <a:ext cx="3296700" cy="5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定位紐" descr="C:\Users\1401-01\Desktop\定位按鈕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600" y="630000"/>
            <a:ext cx="3296700" cy="5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以搜尋" descr="C:\Users\1401-01\Downloads\Screenshot_2016-03-15-18-35-55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600" y="630000"/>
            <a:ext cx="3296700" cy="5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dodo" descr="C:\Users\1401-01\Downloads\Screenshot_2016-03-15-18-36-16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600" y="630000"/>
            <a:ext cx="3296700" cy="5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圓角矩形 27"/>
          <p:cNvSpPr/>
          <p:nvPr/>
        </p:nvSpPr>
        <p:spPr>
          <a:xfrm>
            <a:off x="1115616" y="1162472"/>
            <a:ext cx="3980133" cy="165618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ln w="63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定位功能</a:t>
            </a:r>
            <a:endParaRPr lang="zh-TW" altLang="en-US" sz="4000" b="1" dirty="0">
              <a:ln w="63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35" name="定位轉業面紐" descr="C:\Users\1401-01\Downloads\定位置資訊業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600" y="630000"/>
            <a:ext cx="3296700" cy="5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清單2" descr="C:\Users\1401-01\Downloads\Screenshot_2016-03-29-17-30-5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600" y="630000"/>
            <a:ext cx="3297600" cy="58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定位清單按鈕" descr="C:\Users\user\Desktop\清單定位按鈕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600" y="630000"/>
            <a:ext cx="3297600" cy="58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線上評價紐2."/>
          <p:cNvSpPr/>
          <p:nvPr/>
        </p:nvSpPr>
        <p:spPr>
          <a:xfrm>
            <a:off x="7788770" y="5502154"/>
            <a:ext cx="858430" cy="57210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菜單按鈕2"/>
          <p:cNvSpPr/>
          <p:nvPr/>
        </p:nvSpPr>
        <p:spPr>
          <a:xfrm>
            <a:off x="6205862" y="5502155"/>
            <a:ext cx="792088" cy="57210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學生優惠紐2"/>
          <p:cNvSpPr/>
          <p:nvPr/>
        </p:nvSpPr>
        <p:spPr>
          <a:xfrm>
            <a:off x="5349601" y="5502154"/>
            <a:ext cx="856262" cy="57210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優惠券登陸紐"/>
          <p:cNvSpPr/>
          <p:nvPr/>
        </p:nvSpPr>
        <p:spPr>
          <a:xfrm>
            <a:off x="7009313" y="5502154"/>
            <a:ext cx="782664" cy="572108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162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1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500" fill="hold"/>
                                        <p:tgtEl>
                                          <p:spTgt spid="10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2" dur="500" fill="hold"/>
                                        <p:tgtEl>
                                          <p:spTgt spid="10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5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9" dur="500" fill="hold"/>
                                        <p:tgtEl>
                                          <p:spTgt spid="30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8" grpId="0" animBg="1"/>
      <p:bldP spid="28" grpId="1" animBg="1"/>
      <p:bldP spid="8" grpId="0" animBg="1"/>
      <p:bldP spid="8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1116000" y="76320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sz="5000" b="1" dirty="0" smtClean="0"/>
              <a:t>問卷回饋</a:t>
            </a:r>
            <a:r>
              <a:rPr lang="en-US" altLang="zh-TW" sz="5000" b="1" dirty="0" smtClean="0"/>
              <a:t>-</a:t>
            </a:r>
            <a:r>
              <a:rPr lang="zh-TW" altLang="en-US" sz="5000" b="1" dirty="0" smtClean="0"/>
              <a:t>學生消費端</a:t>
            </a:r>
            <a:endParaRPr lang="zh-TW" altLang="en-US" sz="5000" b="1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331640" y="2204864"/>
            <a:ext cx="5328592" cy="396044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lnSpc>
                <a:spcPct val="200000"/>
              </a:lnSpc>
            </a:pPr>
            <a:r>
              <a:rPr lang="zh-TW" altLang="en-US" sz="4400" dirty="0" smtClean="0"/>
              <a:t>問卷對象：中學生</a:t>
            </a:r>
            <a:endParaRPr lang="en-US" altLang="zh-TW" sz="4400" dirty="0" smtClean="0"/>
          </a:p>
          <a:p>
            <a:pPr>
              <a:lnSpc>
                <a:spcPct val="200000"/>
              </a:lnSpc>
            </a:pPr>
            <a:r>
              <a:rPr lang="zh-TW" altLang="en-US" sz="4400" dirty="0"/>
              <a:t>問卷</a:t>
            </a:r>
            <a:r>
              <a:rPr lang="zh-TW" altLang="en-US" sz="4400" dirty="0" smtClean="0"/>
              <a:t>方式：線上問卷</a:t>
            </a:r>
            <a:endParaRPr lang="en-US" altLang="zh-TW" sz="4400" dirty="0" smtClean="0"/>
          </a:p>
          <a:p>
            <a:pPr>
              <a:lnSpc>
                <a:spcPct val="200000"/>
              </a:lnSpc>
            </a:pPr>
            <a:r>
              <a:rPr lang="zh-TW" altLang="en-US" sz="4400" dirty="0" smtClean="0"/>
              <a:t>有效問卷：</a:t>
            </a:r>
            <a:r>
              <a:rPr lang="en-US" altLang="zh-TW" sz="4400" dirty="0" smtClean="0"/>
              <a:t>147</a:t>
            </a:r>
            <a:r>
              <a:rPr lang="zh-TW" altLang="en-US" sz="4400" dirty="0" smtClean="0"/>
              <a:t>份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20257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837279"/>
              </p:ext>
            </p:extLst>
          </p:nvPr>
        </p:nvGraphicFramePr>
        <p:xfrm>
          <a:off x="1187624" y="83517"/>
          <a:ext cx="7488832" cy="6727230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5277843"/>
                <a:gridCol w="2210989"/>
              </a:tblGrid>
              <a:tr h="8261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effectLst/>
                        </a:rPr>
                        <a:t>請您在使用此</a:t>
                      </a:r>
                      <a:r>
                        <a:rPr lang="zh-TW" sz="2000" b="0" kern="100" dirty="0" smtClean="0">
                          <a:effectLst/>
                        </a:rPr>
                        <a:t>行動</a:t>
                      </a:r>
                      <a:r>
                        <a:rPr lang="en-US" sz="2000" b="0" kern="100" dirty="0" smtClean="0">
                          <a:effectLst/>
                        </a:rPr>
                        <a:t>APP</a:t>
                      </a:r>
                      <a:r>
                        <a:rPr lang="zh-TW" sz="2000" b="0" kern="100" dirty="0">
                          <a:effectLst/>
                        </a:rPr>
                        <a:t>後，對於本應用程式在介面、操作與需求等規劃，敬請依照下列問題的提問內容完成勾選。</a:t>
                      </a:r>
                      <a:endParaRPr lang="zh-TW" sz="20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effectLst/>
                        </a:rPr>
                        <a:t>平均數</a:t>
                      </a:r>
                      <a:endParaRPr lang="zh-TW" sz="20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vert="eaVert" anchor="ctr"/>
                </a:tc>
              </a:tr>
              <a:tr h="4629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</a:rPr>
                        <a:t>1</a:t>
                      </a:r>
                      <a:r>
                        <a:rPr lang="zh-TW" sz="1800" b="0" kern="100" dirty="0">
                          <a:effectLst/>
                        </a:rPr>
                        <a:t>、</a:t>
                      </a:r>
                      <a:r>
                        <a:rPr lang="en-US" sz="1800" b="0" kern="100" dirty="0">
                          <a:effectLst/>
                        </a:rPr>
                        <a:t>APP</a:t>
                      </a:r>
                      <a:r>
                        <a:rPr lang="zh-TW" sz="1800" b="0" kern="100" dirty="0">
                          <a:effectLst/>
                        </a:rPr>
                        <a:t>的操作簡易且流暢的。</a:t>
                      </a:r>
                      <a:endParaRPr lang="zh-TW" sz="18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effectLst/>
                        </a:rPr>
                        <a:t>4.129</a:t>
                      </a:r>
                      <a:endParaRPr lang="zh-TW" sz="24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29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</a:rPr>
                        <a:t>2</a:t>
                      </a:r>
                      <a:r>
                        <a:rPr lang="zh-TW" sz="1800" b="0" kern="100" dirty="0">
                          <a:effectLst/>
                        </a:rPr>
                        <a:t>、</a:t>
                      </a:r>
                      <a:r>
                        <a:rPr lang="en-US" sz="1800" b="0" kern="100" dirty="0">
                          <a:effectLst/>
                        </a:rPr>
                        <a:t>APP</a:t>
                      </a:r>
                      <a:r>
                        <a:rPr lang="zh-TW" sz="1800" b="0" kern="100" dirty="0">
                          <a:effectLst/>
                        </a:rPr>
                        <a:t>的介面設計是簡潔易懂的。</a:t>
                      </a:r>
                      <a:endParaRPr lang="zh-TW" sz="18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effectLst/>
                        </a:rPr>
                        <a:t>4.381</a:t>
                      </a:r>
                      <a:endParaRPr lang="zh-TW" sz="24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29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</a:rPr>
                        <a:t>3</a:t>
                      </a:r>
                      <a:r>
                        <a:rPr lang="zh-TW" sz="1800" b="0" kern="100" dirty="0">
                          <a:effectLst/>
                        </a:rPr>
                        <a:t>、</a:t>
                      </a:r>
                      <a:r>
                        <a:rPr lang="en-US" sz="1800" b="0" kern="100" dirty="0">
                          <a:effectLst/>
                        </a:rPr>
                        <a:t>APP</a:t>
                      </a:r>
                      <a:r>
                        <a:rPr lang="zh-TW" sz="1800" b="0" kern="100" dirty="0">
                          <a:effectLst/>
                        </a:rPr>
                        <a:t>所提供的資訊內容是豐富且實用的。</a:t>
                      </a:r>
                      <a:endParaRPr lang="zh-TW" sz="18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effectLst/>
                        </a:rPr>
                        <a:t>4.170</a:t>
                      </a:r>
                      <a:endParaRPr lang="zh-TW" sz="24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29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</a:rPr>
                        <a:t>4</a:t>
                      </a:r>
                      <a:r>
                        <a:rPr lang="zh-TW" sz="1800" b="0" kern="100" dirty="0">
                          <a:effectLst/>
                        </a:rPr>
                        <a:t>、</a:t>
                      </a:r>
                      <a:r>
                        <a:rPr lang="en-US" sz="1800" b="0" kern="100" dirty="0">
                          <a:effectLst/>
                        </a:rPr>
                        <a:t>APP</a:t>
                      </a:r>
                      <a:r>
                        <a:rPr lang="zh-TW" sz="1800" b="0" kern="100" dirty="0">
                          <a:effectLst/>
                        </a:rPr>
                        <a:t>的「定位」設計，是符合實際的需求。</a:t>
                      </a:r>
                      <a:endParaRPr lang="zh-TW" sz="18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effectLst/>
                        </a:rPr>
                        <a:t>4.184</a:t>
                      </a:r>
                      <a:endParaRPr lang="zh-TW" sz="24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5662">
                <a:tc>
                  <a:txBody>
                    <a:bodyPr/>
                    <a:lstStyle/>
                    <a:p>
                      <a:pPr marL="152400" indent="-152400" algn="l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</a:rPr>
                        <a:t>5</a:t>
                      </a:r>
                      <a:r>
                        <a:rPr lang="zh-TW" sz="1800" b="0" kern="100" dirty="0">
                          <a:effectLst/>
                        </a:rPr>
                        <a:t>、您認為行動</a:t>
                      </a:r>
                      <a:r>
                        <a:rPr lang="en-US" sz="1800" b="0" kern="100" dirty="0">
                          <a:effectLst/>
                        </a:rPr>
                        <a:t>APP</a:t>
                      </a:r>
                      <a:r>
                        <a:rPr lang="zh-TW" sz="1800" b="0" kern="100" dirty="0">
                          <a:effectLst/>
                        </a:rPr>
                        <a:t>優惠點數下載，較發送紙本優惠卷方便。</a:t>
                      </a:r>
                      <a:endParaRPr lang="zh-TW" sz="18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effectLst/>
                        </a:rPr>
                        <a:t>4.279</a:t>
                      </a:r>
                      <a:endParaRPr lang="zh-TW" sz="24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2990">
                <a:tc>
                  <a:txBody>
                    <a:bodyPr/>
                    <a:lstStyle/>
                    <a:p>
                      <a:pPr marL="215900" indent="-139700" algn="l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effectLst/>
                        </a:rPr>
                        <a:t>6</a:t>
                      </a:r>
                      <a:r>
                        <a:rPr lang="zh-TW" sz="1800" b="0" kern="100">
                          <a:effectLst/>
                        </a:rPr>
                        <a:t>、您會使用店家以</a:t>
                      </a:r>
                      <a:r>
                        <a:rPr lang="en-US" sz="1800" b="0" kern="100">
                          <a:effectLst/>
                        </a:rPr>
                        <a:t>APP</a:t>
                      </a:r>
                      <a:r>
                        <a:rPr lang="zh-TW" sz="1800" b="0" kern="100">
                          <a:effectLst/>
                        </a:rPr>
                        <a:t>所提供的優惠下載</a:t>
                      </a:r>
                      <a:endParaRPr lang="zh-TW" sz="1800" b="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effectLst/>
                        </a:rPr>
                        <a:t>4.048</a:t>
                      </a:r>
                      <a:endParaRPr lang="zh-TW" sz="24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5662">
                <a:tc>
                  <a:txBody>
                    <a:bodyPr/>
                    <a:lstStyle/>
                    <a:p>
                      <a:pPr marL="215900" indent="-215900" algn="l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effectLst/>
                        </a:rPr>
                        <a:t>7</a:t>
                      </a:r>
                      <a:r>
                        <a:rPr lang="zh-TW" sz="1800" b="0" kern="100">
                          <a:effectLst/>
                        </a:rPr>
                        <a:t>、透過本</a:t>
                      </a:r>
                      <a:r>
                        <a:rPr lang="en-US" sz="1800" b="0" kern="100">
                          <a:effectLst/>
                        </a:rPr>
                        <a:t>APP</a:t>
                      </a:r>
                      <a:r>
                        <a:rPr lang="zh-TW" sz="1800" b="0" kern="100">
                          <a:effectLst/>
                        </a:rPr>
                        <a:t>的使用，讓您更瞭解各特約商店的特色</a:t>
                      </a:r>
                      <a:endParaRPr lang="zh-TW" sz="1800" b="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effectLst/>
                        </a:rPr>
                        <a:t>4.068</a:t>
                      </a:r>
                      <a:endParaRPr lang="zh-TW" sz="24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5662">
                <a:tc>
                  <a:txBody>
                    <a:bodyPr/>
                    <a:lstStyle/>
                    <a:p>
                      <a:pPr marL="215900" indent="-215900" algn="l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effectLst/>
                        </a:rPr>
                        <a:t>8</a:t>
                      </a:r>
                      <a:r>
                        <a:rPr lang="zh-TW" sz="1800" b="0" kern="100">
                          <a:effectLst/>
                        </a:rPr>
                        <a:t>、透過此</a:t>
                      </a:r>
                      <a:r>
                        <a:rPr lang="en-US" sz="1800" b="0" kern="100">
                          <a:effectLst/>
                        </a:rPr>
                        <a:t>APP</a:t>
                      </a:r>
                      <a:r>
                        <a:rPr lang="zh-TW" sz="1800" b="0" kern="100">
                          <a:effectLst/>
                        </a:rPr>
                        <a:t>，我會有至其他學校特約商店消費之意願。</a:t>
                      </a:r>
                      <a:endParaRPr lang="zh-TW" sz="1800" b="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effectLst/>
                        </a:rPr>
                        <a:t>3.932</a:t>
                      </a:r>
                      <a:endParaRPr lang="zh-TW" sz="24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2990">
                <a:tc>
                  <a:txBody>
                    <a:bodyPr/>
                    <a:lstStyle/>
                    <a:p>
                      <a:pPr marL="252095" indent="-252095" algn="l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effectLst/>
                        </a:rPr>
                        <a:t>9</a:t>
                      </a:r>
                      <a:r>
                        <a:rPr lang="zh-TW" sz="1800" b="0" kern="100">
                          <a:effectLst/>
                        </a:rPr>
                        <a:t>、您認為此</a:t>
                      </a:r>
                      <a:r>
                        <a:rPr lang="en-US" sz="1800" b="0" kern="100">
                          <a:effectLst/>
                        </a:rPr>
                        <a:t>APP</a:t>
                      </a:r>
                      <a:r>
                        <a:rPr lang="zh-TW" sz="1800" b="0" kern="100">
                          <a:effectLst/>
                        </a:rPr>
                        <a:t>對您在校外的民生消費是有幫助的。</a:t>
                      </a:r>
                      <a:endParaRPr lang="zh-TW" sz="1800" b="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effectLst/>
                        </a:rPr>
                        <a:t>4.068</a:t>
                      </a:r>
                      <a:endParaRPr lang="zh-TW" sz="24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29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effectLst/>
                        </a:rPr>
                        <a:t>10</a:t>
                      </a:r>
                      <a:r>
                        <a:rPr lang="zh-TW" sz="1800" b="0" kern="100">
                          <a:effectLst/>
                        </a:rPr>
                        <a:t>、整體而言，我對此</a:t>
                      </a:r>
                      <a:r>
                        <a:rPr lang="en-US" sz="1800" b="0" kern="100">
                          <a:effectLst/>
                        </a:rPr>
                        <a:t>APP</a:t>
                      </a:r>
                      <a:r>
                        <a:rPr lang="zh-TW" sz="1800" b="0" kern="100">
                          <a:effectLst/>
                        </a:rPr>
                        <a:t>所設計的功能感到滿意。</a:t>
                      </a:r>
                      <a:endParaRPr lang="zh-TW" sz="1800" b="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effectLst/>
                        </a:rPr>
                        <a:t>4.102</a:t>
                      </a:r>
                      <a:endParaRPr lang="zh-TW" sz="24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29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</a:rPr>
                        <a:t>11</a:t>
                      </a:r>
                      <a:r>
                        <a:rPr lang="zh-TW" sz="1800" b="0" kern="100" dirty="0">
                          <a:effectLst/>
                        </a:rPr>
                        <a:t>、我願意推薦這個</a:t>
                      </a:r>
                      <a:r>
                        <a:rPr lang="en-US" sz="1800" b="0" kern="100" dirty="0">
                          <a:effectLst/>
                        </a:rPr>
                        <a:t>APP</a:t>
                      </a:r>
                      <a:r>
                        <a:rPr lang="zh-TW" sz="1800" b="0" kern="100" dirty="0">
                          <a:effectLst/>
                        </a:rPr>
                        <a:t>給需要的同學。</a:t>
                      </a:r>
                      <a:endParaRPr lang="zh-TW" sz="18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effectLst/>
                        </a:rPr>
                        <a:t>4.122</a:t>
                      </a:r>
                      <a:endParaRPr lang="zh-TW" sz="24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29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</a:rPr>
                        <a:t>12</a:t>
                      </a:r>
                      <a:r>
                        <a:rPr lang="zh-TW" sz="1800" b="0" kern="100" dirty="0">
                          <a:effectLst/>
                        </a:rPr>
                        <a:t>、請寫下您對本專題</a:t>
                      </a:r>
                      <a:r>
                        <a:rPr lang="en-US" sz="1800" b="0" kern="100" dirty="0">
                          <a:effectLst/>
                        </a:rPr>
                        <a:t>APP</a:t>
                      </a:r>
                      <a:r>
                        <a:rPr lang="zh-TW" sz="1800" b="0" kern="100" dirty="0">
                          <a:effectLst/>
                        </a:rPr>
                        <a:t>的建議或感想</a:t>
                      </a:r>
                      <a:endParaRPr lang="zh-TW" sz="18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500" b="0" kern="100" dirty="0">
                          <a:effectLst/>
                        </a:rPr>
                        <a:t> </a:t>
                      </a:r>
                      <a:endParaRPr lang="zh-TW" sz="15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6444208" y="980728"/>
            <a:ext cx="2232248" cy="532859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9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498080" cy="1143000"/>
          </a:xfrm>
        </p:spPr>
        <p:txBody>
          <a:bodyPr>
            <a:normAutofit/>
          </a:bodyPr>
          <a:lstStyle/>
          <a:p>
            <a:r>
              <a:rPr lang="zh-TW" altLang="en-US" sz="5000" b="1" dirty="0"/>
              <a:t>問卷回饋</a:t>
            </a:r>
            <a:r>
              <a:rPr lang="en-US" altLang="zh-TW" sz="5000" b="1" dirty="0" smtClean="0"/>
              <a:t>-</a:t>
            </a:r>
            <a:r>
              <a:rPr lang="zh-TW" altLang="en-US" sz="5000" b="1" dirty="0" smtClean="0"/>
              <a:t>特約商店端</a:t>
            </a:r>
            <a:endParaRPr lang="zh-TW" altLang="en-US" sz="5000" b="1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331640" y="2204864"/>
            <a:ext cx="5760640" cy="432048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lnSpc>
                <a:spcPct val="200000"/>
              </a:lnSpc>
            </a:pPr>
            <a:r>
              <a:rPr lang="zh-TW" altLang="en-US" sz="4400" dirty="0" smtClean="0"/>
              <a:t>訪談對象：特約店家</a:t>
            </a:r>
            <a:endParaRPr lang="en-US" altLang="zh-TW" sz="4400" dirty="0" smtClean="0"/>
          </a:p>
          <a:p>
            <a:pPr>
              <a:lnSpc>
                <a:spcPct val="200000"/>
              </a:lnSpc>
            </a:pPr>
            <a:r>
              <a:rPr lang="zh-TW" altLang="en-US" sz="4400" dirty="0" smtClean="0"/>
              <a:t>店家總數：</a:t>
            </a:r>
            <a:r>
              <a:rPr lang="en-US" altLang="zh-TW" sz="4400" dirty="0" smtClean="0"/>
              <a:t>61</a:t>
            </a:r>
            <a:r>
              <a:rPr lang="zh-TW" altLang="en-US" sz="4400" dirty="0" smtClean="0"/>
              <a:t>家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zh-TW" altLang="en-US" sz="4400" dirty="0" smtClean="0"/>
              <a:t>訪談問卷：</a:t>
            </a:r>
            <a:r>
              <a:rPr lang="en-US" altLang="zh-TW" sz="4400" dirty="0" smtClean="0"/>
              <a:t>27</a:t>
            </a:r>
            <a:r>
              <a:rPr lang="zh-TW" altLang="en-US" sz="4400" dirty="0" smtClean="0"/>
              <a:t>份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6622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158610"/>
              </p:ext>
            </p:extLst>
          </p:nvPr>
        </p:nvGraphicFramePr>
        <p:xfrm>
          <a:off x="1187624" y="57379"/>
          <a:ext cx="7776861" cy="6648408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5184576"/>
                <a:gridCol w="864095"/>
                <a:gridCol w="864095"/>
                <a:gridCol w="864095"/>
              </a:tblGrid>
              <a:tr h="50569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店家端題項說明：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>
                          <a:effectLst/>
                        </a:rPr>
                        <a:t>平均值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56639">
                <a:tc>
                  <a:txBody>
                    <a:bodyPr/>
                    <a:lstStyle/>
                    <a:p>
                      <a:pPr marL="323850" indent="-323850" hangingPunct="0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effectLst/>
                        </a:rPr>
                        <a:t>Q1</a:t>
                      </a:r>
                      <a:r>
                        <a:rPr lang="zh-TW" sz="1800" b="0" kern="0" dirty="0">
                          <a:effectLst/>
                        </a:rPr>
                        <a:t>：您認為本</a:t>
                      </a:r>
                      <a:r>
                        <a:rPr lang="en-US" sz="1800" b="0" kern="0" dirty="0">
                          <a:effectLst/>
                        </a:rPr>
                        <a:t>APP</a:t>
                      </a:r>
                      <a:r>
                        <a:rPr lang="zh-TW" sz="1800" b="0" kern="0" dirty="0">
                          <a:effectLst/>
                        </a:rPr>
                        <a:t>有關店家消費訊息的提供是否完整</a:t>
                      </a:r>
                      <a:r>
                        <a:rPr lang="en-US" sz="1800" b="0" kern="0" dirty="0">
                          <a:effectLst/>
                        </a:rPr>
                        <a:t>?</a:t>
                      </a:r>
                      <a:endParaRPr lang="zh-TW" sz="18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kern="0" dirty="0">
                          <a:effectLst/>
                        </a:rPr>
                        <a:t>4.444</a:t>
                      </a:r>
                      <a:endParaRPr lang="zh-TW" sz="28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56639">
                <a:tc>
                  <a:txBody>
                    <a:bodyPr/>
                    <a:lstStyle/>
                    <a:p>
                      <a:pPr marL="323850" indent="-323850" hangingPunct="0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effectLst/>
                        </a:rPr>
                        <a:t>Q2</a:t>
                      </a:r>
                      <a:r>
                        <a:rPr lang="zh-TW" sz="1800" b="0" kern="0" dirty="0">
                          <a:effectLst/>
                        </a:rPr>
                        <a:t>：請問您對於本</a:t>
                      </a:r>
                      <a:r>
                        <a:rPr lang="en-US" sz="1800" b="0" kern="0" dirty="0">
                          <a:effectLst/>
                        </a:rPr>
                        <a:t>APP</a:t>
                      </a:r>
                      <a:r>
                        <a:rPr lang="zh-TW" sz="1800" b="0" kern="0" dirty="0">
                          <a:effectLst/>
                        </a:rPr>
                        <a:t>定位搜尋附近店家功能是否滿意？</a:t>
                      </a:r>
                      <a:endParaRPr lang="zh-TW" sz="18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kern="0" dirty="0">
                          <a:effectLst/>
                        </a:rPr>
                        <a:t>4.222</a:t>
                      </a:r>
                      <a:endParaRPr lang="zh-TW" sz="28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56639">
                <a:tc>
                  <a:txBody>
                    <a:bodyPr/>
                    <a:lstStyle/>
                    <a:p>
                      <a:pPr marL="323850" indent="-323850" hangingPunct="0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effectLst/>
                        </a:rPr>
                        <a:t>Q3</a:t>
                      </a:r>
                      <a:r>
                        <a:rPr lang="zh-TW" sz="1800" b="0" kern="0" dirty="0">
                          <a:effectLst/>
                        </a:rPr>
                        <a:t>：請問您對於本</a:t>
                      </a:r>
                      <a:r>
                        <a:rPr lang="en-US" sz="1800" b="0" kern="0" dirty="0">
                          <a:effectLst/>
                        </a:rPr>
                        <a:t>APP</a:t>
                      </a:r>
                      <a:r>
                        <a:rPr lang="zh-TW" sz="1800" b="0" kern="0" dirty="0">
                          <a:effectLst/>
                        </a:rPr>
                        <a:t>在消費端的線上兌換優惠券之設計是否滿意？</a:t>
                      </a:r>
                      <a:endParaRPr lang="zh-TW" sz="18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kern="0" dirty="0">
                          <a:effectLst/>
                        </a:rPr>
                        <a:t>4.333</a:t>
                      </a:r>
                      <a:endParaRPr lang="zh-TW" sz="28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56639">
                <a:tc>
                  <a:txBody>
                    <a:bodyPr/>
                    <a:lstStyle/>
                    <a:p>
                      <a:pPr marL="323850" indent="-323850" hangingPunct="0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effectLst/>
                        </a:rPr>
                        <a:t>Q4</a:t>
                      </a:r>
                      <a:r>
                        <a:rPr lang="zh-TW" sz="1800" b="0" kern="0" dirty="0">
                          <a:effectLst/>
                        </a:rPr>
                        <a:t>：您認為此線上兌換優惠機制是否能促進消費？</a:t>
                      </a:r>
                      <a:endParaRPr lang="zh-TW" sz="18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kern="0" dirty="0">
                          <a:effectLst/>
                        </a:rPr>
                        <a:t>4.111</a:t>
                      </a:r>
                      <a:endParaRPr lang="zh-TW" sz="28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56639">
                <a:tc>
                  <a:txBody>
                    <a:bodyPr/>
                    <a:lstStyle/>
                    <a:p>
                      <a:pPr marL="323850" indent="-323850" hangingPunct="0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effectLst/>
                        </a:rPr>
                        <a:t>Q5</a:t>
                      </a:r>
                      <a:r>
                        <a:rPr lang="zh-TW" sz="1800" b="0" kern="0" dirty="0">
                          <a:effectLst/>
                        </a:rPr>
                        <a:t>：請問您對於本專題對店家端所開發「優惠促銷管理</a:t>
                      </a:r>
                      <a:r>
                        <a:rPr lang="en-US" sz="1800" b="0" kern="0" dirty="0">
                          <a:effectLst/>
                        </a:rPr>
                        <a:t>APP</a:t>
                      </a:r>
                      <a:r>
                        <a:rPr lang="zh-TW" sz="1800" b="0" kern="0" dirty="0">
                          <a:effectLst/>
                        </a:rPr>
                        <a:t>」的機制是否滿意？</a:t>
                      </a:r>
                      <a:endParaRPr lang="zh-TW" sz="18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kern="0" dirty="0">
                          <a:effectLst/>
                        </a:rPr>
                        <a:t>4.222</a:t>
                      </a:r>
                      <a:endParaRPr lang="zh-TW" sz="28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56639">
                <a:tc>
                  <a:txBody>
                    <a:bodyPr/>
                    <a:lstStyle/>
                    <a:p>
                      <a:pPr marL="323850" indent="-323850" hangingPunct="0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effectLst/>
                        </a:rPr>
                        <a:t>Q6</a:t>
                      </a:r>
                      <a:r>
                        <a:rPr lang="zh-TW" sz="1800" b="0" kern="0" dirty="0">
                          <a:effectLst/>
                        </a:rPr>
                        <a:t>：請問您認為本專題開發之特約商店</a:t>
                      </a:r>
                      <a:r>
                        <a:rPr lang="en-US" sz="1800" b="0" kern="0" dirty="0">
                          <a:effectLst/>
                        </a:rPr>
                        <a:t>APP</a:t>
                      </a:r>
                      <a:r>
                        <a:rPr lang="zh-TW" sz="1800" b="0" kern="0" dirty="0">
                          <a:effectLst/>
                        </a:rPr>
                        <a:t>是否有助於增 加客源？</a:t>
                      </a:r>
                      <a:endParaRPr lang="zh-TW" sz="18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kern="0" dirty="0">
                          <a:effectLst/>
                        </a:rPr>
                        <a:t>4.222</a:t>
                      </a:r>
                      <a:endParaRPr lang="zh-TW" sz="28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56639">
                <a:tc>
                  <a:txBody>
                    <a:bodyPr/>
                    <a:lstStyle/>
                    <a:p>
                      <a:pPr marL="323850" indent="-323850" hangingPunct="0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effectLst/>
                        </a:rPr>
                        <a:t>Q7</a:t>
                      </a:r>
                      <a:r>
                        <a:rPr lang="zh-TW" sz="1800" b="0" kern="0" dirty="0">
                          <a:effectLst/>
                        </a:rPr>
                        <a:t>：請問您是否願意針對本</a:t>
                      </a:r>
                      <a:r>
                        <a:rPr lang="en-US" sz="1800" b="0" kern="0" dirty="0">
                          <a:effectLst/>
                        </a:rPr>
                        <a:t>APP</a:t>
                      </a:r>
                      <a:r>
                        <a:rPr lang="zh-TW" sz="1800" b="0" kern="0" dirty="0">
                          <a:effectLst/>
                        </a:rPr>
                        <a:t>學生用戶增加更多促銷優惠方案以促進消費？</a:t>
                      </a:r>
                      <a:endParaRPr lang="zh-TW" sz="18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kern="0" dirty="0">
                          <a:effectLst/>
                        </a:rPr>
                        <a:t>4.111</a:t>
                      </a:r>
                      <a:endParaRPr lang="zh-TW" sz="28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56639">
                <a:tc>
                  <a:txBody>
                    <a:bodyPr/>
                    <a:lstStyle/>
                    <a:p>
                      <a:pPr marL="323850" indent="-323850" hangingPunct="0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effectLst/>
                        </a:rPr>
                        <a:t>Q8</a:t>
                      </a:r>
                      <a:r>
                        <a:rPr lang="zh-TW" sz="1800" b="0" kern="0" dirty="0">
                          <a:effectLst/>
                        </a:rPr>
                        <a:t>：整體而言您對於本專題所開發之中學生特約商店</a:t>
                      </a:r>
                      <a:r>
                        <a:rPr lang="en-US" sz="1800" b="0" kern="0" dirty="0">
                          <a:effectLst/>
                        </a:rPr>
                        <a:t>APP</a:t>
                      </a:r>
                      <a:r>
                        <a:rPr lang="zh-TW" sz="1800" b="0" kern="0" dirty="0">
                          <a:effectLst/>
                        </a:rPr>
                        <a:t>是否滿意</a:t>
                      </a:r>
                      <a:r>
                        <a:rPr lang="en-US" sz="1800" b="0" kern="0" dirty="0">
                          <a:effectLst/>
                        </a:rPr>
                        <a:t>?</a:t>
                      </a:r>
                      <a:endParaRPr lang="zh-TW" sz="18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kern="0" dirty="0">
                          <a:effectLst/>
                        </a:rPr>
                        <a:t>4.222</a:t>
                      </a:r>
                      <a:endParaRPr lang="zh-TW" sz="28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44800">
                <a:tc rowSpan="2">
                  <a:txBody>
                    <a:bodyPr/>
                    <a:lstStyle/>
                    <a:p>
                      <a:pPr marL="323850" indent="-323850" hangingPunct="0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effectLst/>
                        </a:rPr>
                        <a:t>Q9</a:t>
                      </a:r>
                      <a:r>
                        <a:rPr lang="zh-TW" sz="1800" b="0" kern="0" dirty="0">
                          <a:effectLst/>
                        </a:rPr>
                        <a:t>：若是本專題未來擴大發展成商業行銷</a:t>
                      </a:r>
                      <a:r>
                        <a:rPr lang="en-US" sz="1800" b="0" kern="0" dirty="0">
                          <a:effectLst/>
                        </a:rPr>
                        <a:t>APP</a:t>
                      </a:r>
                      <a:r>
                        <a:rPr lang="zh-TW" sz="1800" b="0" kern="0" dirty="0">
                          <a:effectLst/>
                        </a:rPr>
                        <a:t>，請問您是否願意加入使用？</a:t>
                      </a:r>
                      <a:endParaRPr lang="zh-TW" sz="18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0" kern="0" dirty="0">
                          <a:effectLst/>
                        </a:rPr>
                        <a:t>願意</a:t>
                      </a:r>
                      <a:endParaRPr lang="zh-TW" sz="18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0" kern="0" dirty="0">
                          <a:effectLst/>
                        </a:rPr>
                        <a:t>不願意</a:t>
                      </a:r>
                      <a:endParaRPr lang="zh-TW" sz="18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262" marR="17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0" kern="0" dirty="0">
                          <a:effectLst/>
                        </a:rPr>
                        <a:t>無意見</a:t>
                      </a:r>
                      <a:endParaRPr lang="zh-TW" sz="18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262" marR="17262" marT="0" marB="0" anchor="ctr"/>
                </a:tc>
              </a:tr>
              <a:tr h="4448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kern="0" dirty="0">
                          <a:effectLst/>
                        </a:rPr>
                        <a:t>18</a:t>
                      </a:r>
                      <a:endParaRPr lang="zh-TW" sz="28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effectLst/>
                        </a:rPr>
                        <a:t>0</a:t>
                      </a:r>
                      <a:endParaRPr lang="zh-TW" sz="18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262" marR="172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effectLst/>
                        </a:rPr>
                        <a:t>9</a:t>
                      </a:r>
                      <a:endParaRPr lang="zh-TW" sz="1800" b="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262" marR="17262" marT="0" marB="0" anchor="ctr"/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6372200" y="476672"/>
            <a:ext cx="2592288" cy="532859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372200" y="5822144"/>
            <a:ext cx="805182" cy="91922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744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401-01\Downloads\store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3" y="836710"/>
            <a:ext cx="3600000" cy="24891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401-01\Downloads\store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271" y="836709"/>
            <a:ext cx="3859613" cy="24891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401-01\Downloads\store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4" y="3649609"/>
            <a:ext cx="3600000" cy="27630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401-01\Downloads\DSC_00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272" y="3649609"/>
            <a:ext cx="3859613" cy="27630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98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129029"/>
              </p:ext>
            </p:extLst>
          </p:nvPr>
        </p:nvGraphicFramePr>
        <p:xfrm>
          <a:off x="1115616" y="1124744"/>
          <a:ext cx="777686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35796"/>
            <a:ext cx="7498080" cy="1143000"/>
          </a:xfrm>
        </p:spPr>
        <p:txBody>
          <a:bodyPr>
            <a:normAutofit/>
          </a:bodyPr>
          <a:lstStyle/>
          <a:p>
            <a:r>
              <a:rPr lang="zh-TW" altLang="en-US" sz="5000" b="1" dirty="0"/>
              <a:t>大綱</a:t>
            </a:r>
          </a:p>
        </p:txBody>
      </p:sp>
    </p:spTree>
    <p:extLst>
      <p:ext uri="{BB962C8B-B14F-4D97-AF65-F5344CB8AC3E}">
        <p14:creationId xmlns:p14="http://schemas.microsoft.com/office/powerpoint/2010/main" val="114059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86ECEF-9D61-450F-BCE7-4E29E08F1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>
                                            <p:graphicEl>
                                              <a:dgm id="{F086ECEF-9D61-450F-BCE7-4E29E08F11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D2F8A1-76BF-480D-A2D3-BFF05BEC0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>
                                            <p:graphicEl>
                                              <a:dgm id="{60D2F8A1-76BF-480D-A2D3-BFF05BEC0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98D887-D7F5-4388-82D6-9395A7C0D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>
                                            <p:graphicEl>
                                              <a:dgm id="{BC98D887-D7F5-4388-82D6-9395A7C0DE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3AA087-AC1F-4536-8420-96C631611B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">
                                            <p:graphicEl>
                                              <a:dgm id="{9C3AA087-AC1F-4536-8420-96C631611B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D08D7A-A78E-4B15-8B44-BB4C209ABF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>
                                            <p:graphicEl>
                                              <a:dgm id="{61D08D7A-A78E-4B15-8B44-BB4C209ABF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0A2A7B-27BD-4ECF-A0EF-A0715C27D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>
                                            <p:graphicEl>
                                              <a:dgm id="{E00A2A7B-27BD-4ECF-A0EF-A0715C27DD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24129F-28F9-4EB2-AC6C-8F44289AB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">
                                            <p:graphicEl>
                                              <a:dgm id="{BF24129F-28F9-4EB2-AC6C-8F44289AB9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9FE5A7-93BA-4B7B-80B4-82E6A00A5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">
                                            <p:graphicEl>
                                              <a:dgm id="{F79FE5A7-93BA-4B7B-80B4-82E6A00A56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81F36C-7F01-495D-A2DF-A89D92E35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">
                                            <p:graphicEl>
                                              <a:dgm id="{3381F36C-7F01-495D-A2DF-A89D92E358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ECCAD3-505D-458F-BB07-BACD6F4C7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>
                                            <p:graphicEl>
                                              <a:dgm id="{D4ECCAD3-505D-458F-BB07-BACD6F4C7B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914454-BF24-4797-8F93-3BCA2A722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5">
                                            <p:graphicEl>
                                              <a:dgm id="{0D914454-BF24-4797-8F93-3BCA2A7223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45107A-6558-4D9C-8F91-E8979C4CE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5">
                                            <p:graphicEl>
                                              <a:dgm id="{7345107A-6558-4D9C-8F91-E8979C4CEB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477354022"/>
              </p:ext>
            </p:extLst>
          </p:nvPr>
        </p:nvGraphicFramePr>
        <p:xfrm>
          <a:off x="1588292" y="1700808"/>
          <a:ext cx="6840760" cy="3816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標題 1"/>
          <p:cNvSpPr txBox="1">
            <a:spLocks/>
          </p:cNvSpPr>
          <p:nvPr/>
        </p:nvSpPr>
        <p:spPr>
          <a:xfrm>
            <a:off x="1259632" y="18864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sz="5000" dirty="0" smtClean="0"/>
              <a:t>學生建議</a:t>
            </a:r>
            <a:endParaRPr lang="zh-TW" altLang="en-US" sz="5000" dirty="0"/>
          </a:p>
        </p:txBody>
      </p:sp>
    </p:spTree>
    <p:extLst>
      <p:ext uri="{BB962C8B-B14F-4D97-AF65-F5344CB8AC3E}">
        <p14:creationId xmlns:p14="http://schemas.microsoft.com/office/powerpoint/2010/main" val="200322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1555315682"/>
              </p:ext>
            </p:extLst>
          </p:nvPr>
        </p:nvGraphicFramePr>
        <p:xfrm>
          <a:off x="1408272" y="1628800"/>
          <a:ext cx="705216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標題 1"/>
          <p:cNvSpPr txBox="1">
            <a:spLocks/>
          </p:cNvSpPr>
          <p:nvPr/>
        </p:nvSpPr>
        <p:spPr>
          <a:xfrm>
            <a:off x="1259632" y="18864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zh-TW" altLang="en-US" sz="5000" dirty="0" smtClean="0"/>
              <a:t>店家建議</a:t>
            </a:r>
            <a:endParaRPr lang="zh-TW" altLang="en-US" sz="5000" dirty="0"/>
          </a:p>
        </p:txBody>
      </p:sp>
    </p:spTree>
    <p:extLst>
      <p:ext uri="{BB962C8B-B14F-4D97-AF65-F5344CB8AC3E}">
        <p14:creationId xmlns:p14="http://schemas.microsoft.com/office/powerpoint/2010/main" val="282461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816" y="1521392"/>
            <a:ext cx="2867025" cy="218122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499" y="1179205"/>
            <a:ext cx="2865600" cy="28656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907704" y="4221088"/>
            <a:ext cx="2736304" cy="830997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zh-TW" altLang="en-US" sz="4800" b="1" dirty="0" smtClean="0">
                <a:ln/>
                <a:solidFill>
                  <a:schemeClr val="accent3"/>
                </a:solidFill>
              </a:rPr>
              <a:t>永續存在</a:t>
            </a:r>
            <a:endParaRPr lang="zh-TW" altLang="en-US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左-右雙向箭號 6"/>
          <p:cNvSpPr/>
          <p:nvPr/>
        </p:nvSpPr>
        <p:spPr>
          <a:xfrm>
            <a:off x="3851920" y="2395774"/>
            <a:ext cx="2520281" cy="1368152"/>
          </a:xfrm>
          <a:prstGeom prst="leftRightArrow">
            <a:avLst>
              <a:gd name="adj1" fmla="val 60416"/>
              <a:gd name="adj2" fmla="val 38716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相互依存</a:t>
            </a:r>
            <a:endParaRPr lang="zh-TW" altLang="en-US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233518" y="3907513"/>
            <a:ext cx="3105562" cy="1569660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TW" altLang="en-US" sz="4800" b="1" dirty="0">
                <a:ln/>
                <a:solidFill>
                  <a:schemeClr val="accent3"/>
                </a:solidFill>
              </a:rPr>
              <a:t>學生客源不中斷</a:t>
            </a: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 anchor="ctr">
            <a:normAutofit/>
          </a:bodyPr>
          <a:lstStyle/>
          <a:p>
            <a:r>
              <a:rPr lang="zh-TW" altLang="en-US" sz="5000" dirty="0" smtClean="0"/>
              <a:t>結論</a:t>
            </a:r>
            <a:endParaRPr lang="zh-TW" altLang="en-US" sz="50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25" y="4145171"/>
            <a:ext cx="1462595" cy="2709651"/>
          </a:xfrm>
          <a:prstGeom prst="rect">
            <a:avLst/>
          </a:prstGeom>
        </p:spPr>
      </p:pic>
      <p:sp>
        <p:nvSpPr>
          <p:cNvPr id="12" name="左-右雙向箭號 11"/>
          <p:cNvSpPr/>
          <p:nvPr/>
        </p:nvSpPr>
        <p:spPr>
          <a:xfrm rot="8010696">
            <a:off x="5632359" y="4378574"/>
            <a:ext cx="2307880" cy="673186"/>
          </a:xfrm>
          <a:prstGeom prst="leftRightArrow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165100" prst="coolSlant"/>
            <a:contourClr>
              <a:schemeClr val="accent4">
                <a:shade val="80000"/>
              </a:schemeClr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4490490" y="4715167"/>
            <a:ext cx="1015663" cy="1477328"/>
          </a:xfrm>
          <a:prstGeom prst="rect">
            <a:avLst/>
          </a:prstGeom>
          <a:noFill/>
        </p:spPr>
        <p:txBody>
          <a:bodyPr vert="eaVert" wrap="none" lIns="91440" tIns="45720" rIns="91440" bIns="45720" anchor="ctr" anchorCtr="0">
            <a:spAutoFit/>
          </a:bodyPr>
          <a:lstStyle/>
          <a:p>
            <a:pPr algn="ctr"/>
            <a:r>
              <a:rPr lang="zh-TW" alt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資訊</a:t>
            </a:r>
            <a:endParaRPr lang="zh-TW" alt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左-右雙向箭號 13"/>
          <p:cNvSpPr/>
          <p:nvPr/>
        </p:nvSpPr>
        <p:spPr>
          <a:xfrm rot="13589304" flipV="1">
            <a:off x="2121915" y="4378576"/>
            <a:ext cx="2307880" cy="673186"/>
          </a:xfrm>
          <a:prstGeom prst="leftRightArrow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165100" prst="coolSlant"/>
            <a:contourClr>
              <a:schemeClr val="accent4">
                <a:shade val="80000"/>
              </a:schemeClr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982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0.08281 4.07407E-6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9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08924 2.96296E-6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2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8854 2.22222E-6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0.08872 2.96296E-6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 animBg="1"/>
      <p:bldP spid="7" grpId="1" animBg="1"/>
      <p:bldP spid="8" grpId="0"/>
      <p:bldP spid="8" grpId="1"/>
      <p:bldP spid="8" grpId="2"/>
      <p:bldP spid="12" grpId="0" animBg="1"/>
      <p:bldP spid="2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zh-TW" altLang="en-US" sz="5000" dirty="0" smtClean="0"/>
              <a:t>結論</a:t>
            </a:r>
            <a:endParaRPr lang="zh-TW" altLang="en-US" sz="5000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855050"/>
              </p:ext>
            </p:extLst>
          </p:nvPr>
        </p:nvGraphicFramePr>
        <p:xfrm>
          <a:off x="395536" y="1049288"/>
          <a:ext cx="8640960" cy="58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1403648" y="1412776"/>
            <a:ext cx="4104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 smtClean="0"/>
              <a:t>行動</a:t>
            </a:r>
            <a:r>
              <a:rPr lang="en-US" altLang="zh-TW" sz="3000" dirty="0" smtClean="0"/>
              <a:t>APP</a:t>
            </a:r>
            <a:r>
              <a:rPr lang="zh-TW" altLang="en-US" sz="3000" dirty="0" smtClean="0"/>
              <a:t>帶動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行動</a:t>
            </a:r>
            <a:r>
              <a:rPr lang="zh-TW" altLang="en-US" sz="3000" dirty="0" smtClean="0"/>
              <a:t>消費</a:t>
            </a: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73084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graphicEl>
                                              <a:dgm id="{50B22C9C-7D64-4A4B-8DE2-DCA81A4DA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graphicEl>
                                              <a:dgm id="{860A0B50-EB05-4875-AF45-6B617513A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457432"/>
              </p:ext>
            </p:extLst>
          </p:nvPr>
        </p:nvGraphicFramePr>
        <p:xfrm>
          <a:off x="1115616" y="476672"/>
          <a:ext cx="781807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50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 anchor="ctr">
            <a:normAutofit/>
          </a:bodyPr>
          <a:lstStyle/>
          <a:p>
            <a:r>
              <a:rPr lang="zh-TW" altLang="en-US" sz="5000" dirty="0"/>
              <a:t>工作分配</a:t>
            </a:r>
            <a:r>
              <a:rPr lang="en-US" altLang="zh-TW" sz="5000" dirty="0"/>
              <a:t>&amp;</a:t>
            </a:r>
            <a:r>
              <a:rPr lang="zh-TW" altLang="en-US" sz="5000" dirty="0" smtClean="0"/>
              <a:t>感想</a:t>
            </a:r>
            <a:endParaRPr lang="zh-TW" altLang="en-US" sz="5400" dirty="0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3951359399"/>
              </p:ext>
            </p:extLst>
          </p:nvPr>
        </p:nvGraphicFramePr>
        <p:xfrm>
          <a:off x="1331640" y="1397000"/>
          <a:ext cx="7560840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135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E5FC66-3ABA-45B9-A869-7F6D94511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2E5FC66-3ABA-45B9-A869-7F6D94511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C07630-6FED-44C1-B24D-691D09295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70C07630-6FED-44C1-B24D-691D092958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6E912E-9342-4C90-8B86-9A266AD74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AE6E912E-9342-4C90-8B86-9A266AD745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8102CE-89D2-4F64-83E7-3D0C65BBD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058102CE-89D2-4F64-83E7-3D0C65BBDB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42C359-C1D7-4C28-9CC0-B3881E3CF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8742C359-C1D7-4C28-9CC0-B3881E3CF4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88EF2F-ACA2-4DBD-B8A0-E4EE83A35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AC88EF2F-ACA2-4DBD-B8A0-E4EE83A359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BAEC6A2-1858-4216-B04A-9E69C3814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3BAEC6A2-1858-4216-B04A-9E69C38140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756A68-7541-4972-A99C-E786F7282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E6756A68-7541-4972-A99C-E786F72824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5368B6-945D-493B-BAC4-0D56EADE8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C65368B6-945D-493B-BAC4-0D56EADE88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95936" y="4077072"/>
            <a:ext cx="5256584" cy="2304256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zh-TW" altLang="en-US" sz="9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謝謝大家</a:t>
            </a:r>
            <a:endParaRPr lang="zh-TW" altLang="en-US" sz="9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763688" y="1412776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End</a:t>
            </a:r>
            <a:endParaRPr lang="zh-TW" alt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3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75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研究背景</a:t>
            </a:r>
            <a:endParaRPr lang="zh-TW" altLang="en-US" dirty="0"/>
          </a:p>
        </p:txBody>
      </p:sp>
      <p:sp>
        <p:nvSpPr>
          <p:cNvPr id="7" name="手繪多邊形 6"/>
          <p:cNvSpPr/>
          <p:nvPr/>
        </p:nvSpPr>
        <p:spPr>
          <a:xfrm>
            <a:off x="1435608" y="1487056"/>
            <a:ext cx="7498080" cy="1520268"/>
          </a:xfrm>
          <a:custGeom>
            <a:avLst/>
            <a:gdLst>
              <a:gd name="connsiteX0" fmla="*/ 0 w 7498080"/>
              <a:gd name="connsiteY0" fmla="*/ 253383 h 1520268"/>
              <a:gd name="connsiteX1" fmla="*/ 253383 w 7498080"/>
              <a:gd name="connsiteY1" fmla="*/ 0 h 1520268"/>
              <a:gd name="connsiteX2" fmla="*/ 7244697 w 7498080"/>
              <a:gd name="connsiteY2" fmla="*/ 0 h 1520268"/>
              <a:gd name="connsiteX3" fmla="*/ 7498080 w 7498080"/>
              <a:gd name="connsiteY3" fmla="*/ 253383 h 1520268"/>
              <a:gd name="connsiteX4" fmla="*/ 7498080 w 7498080"/>
              <a:gd name="connsiteY4" fmla="*/ 1266885 h 1520268"/>
              <a:gd name="connsiteX5" fmla="*/ 7244697 w 7498080"/>
              <a:gd name="connsiteY5" fmla="*/ 1520268 h 1520268"/>
              <a:gd name="connsiteX6" fmla="*/ 253383 w 7498080"/>
              <a:gd name="connsiteY6" fmla="*/ 1520268 h 1520268"/>
              <a:gd name="connsiteX7" fmla="*/ 0 w 7498080"/>
              <a:gd name="connsiteY7" fmla="*/ 1266885 h 1520268"/>
              <a:gd name="connsiteX8" fmla="*/ 0 w 7498080"/>
              <a:gd name="connsiteY8" fmla="*/ 253383 h 1520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8080" h="1520268">
                <a:moveTo>
                  <a:pt x="0" y="253383"/>
                </a:moveTo>
                <a:cubicBezTo>
                  <a:pt x="0" y="113443"/>
                  <a:pt x="113443" y="0"/>
                  <a:pt x="253383" y="0"/>
                </a:cubicBezTo>
                <a:lnTo>
                  <a:pt x="7244697" y="0"/>
                </a:lnTo>
                <a:cubicBezTo>
                  <a:pt x="7384637" y="0"/>
                  <a:pt x="7498080" y="113443"/>
                  <a:pt x="7498080" y="253383"/>
                </a:cubicBezTo>
                <a:lnTo>
                  <a:pt x="7498080" y="1266885"/>
                </a:lnTo>
                <a:cubicBezTo>
                  <a:pt x="7498080" y="1406825"/>
                  <a:pt x="7384637" y="1520268"/>
                  <a:pt x="7244697" y="1520268"/>
                </a:cubicBezTo>
                <a:lnTo>
                  <a:pt x="253383" y="1520268"/>
                </a:lnTo>
                <a:cubicBezTo>
                  <a:pt x="113443" y="1520268"/>
                  <a:pt x="0" y="1406825"/>
                  <a:pt x="0" y="1266885"/>
                </a:cubicBezTo>
                <a:lnTo>
                  <a:pt x="0" y="25338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80893" tIns="180893" rIns="180893" bIns="180893" numCol="1" spcCol="1270" anchor="ctr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kern="1200" dirty="0" smtClean="0">
                <a:solidFill>
                  <a:schemeClr val="tx1"/>
                </a:solidFill>
              </a:rPr>
              <a:t>五校結盟共享特約商店優惠</a:t>
            </a:r>
            <a:r>
              <a:rPr lang="zh-TW" altLang="en-US" sz="2800" b="1" dirty="0">
                <a:solidFill>
                  <a:schemeClr val="tx1"/>
                </a:solidFill>
              </a:rPr>
              <a:t>？</a:t>
            </a:r>
            <a:endParaRPr lang="zh-TW" sz="2800" b="1" kern="1200" dirty="0">
              <a:solidFill>
                <a:schemeClr val="tx1"/>
              </a:solidFill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1435608" y="3087965"/>
            <a:ext cx="7498080" cy="1520268"/>
          </a:xfrm>
          <a:custGeom>
            <a:avLst/>
            <a:gdLst>
              <a:gd name="connsiteX0" fmla="*/ 0 w 7498080"/>
              <a:gd name="connsiteY0" fmla="*/ 253383 h 1520268"/>
              <a:gd name="connsiteX1" fmla="*/ 253383 w 7498080"/>
              <a:gd name="connsiteY1" fmla="*/ 0 h 1520268"/>
              <a:gd name="connsiteX2" fmla="*/ 7244697 w 7498080"/>
              <a:gd name="connsiteY2" fmla="*/ 0 h 1520268"/>
              <a:gd name="connsiteX3" fmla="*/ 7498080 w 7498080"/>
              <a:gd name="connsiteY3" fmla="*/ 253383 h 1520268"/>
              <a:gd name="connsiteX4" fmla="*/ 7498080 w 7498080"/>
              <a:gd name="connsiteY4" fmla="*/ 1266885 h 1520268"/>
              <a:gd name="connsiteX5" fmla="*/ 7244697 w 7498080"/>
              <a:gd name="connsiteY5" fmla="*/ 1520268 h 1520268"/>
              <a:gd name="connsiteX6" fmla="*/ 253383 w 7498080"/>
              <a:gd name="connsiteY6" fmla="*/ 1520268 h 1520268"/>
              <a:gd name="connsiteX7" fmla="*/ 0 w 7498080"/>
              <a:gd name="connsiteY7" fmla="*/ 1266885 h 1520268"/>
              <a:gd name="connsiteX8" fmla="*/ 0 w 7498080"/>
              <a:gd name="connsiteY8" fmla="*/ 253383 h 1520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8080" h="1520268">
                <a:moveTo>
                  <a:pt x="0" y="253383"/>
                </a:moveTo>
                <a:cubicBezTo>
                  <a:pt x="0" y="113443"/>
                  <a:pt x="113443" y="0"/>
                  <a:pt x="253383" y="0"/>
                </a:cubicBezTo>
                <a:lnTo>
                  <a:pt x="7244697" y="0"/>
                </a:lnTo>
                <a:cubicBezTo>
                  <a:pt x="7384637" y="0"/>
                  <a:pt x="7498080" y="113443"/>
                  <a:pt x="7498080" y="253383"/>
                </a:cubicBezTo>
                <a:lnTo>
                  <a:pt x="7498080" y="1266885"/>
                </a:lnTo>
                <a:cubicBezTo>
                  <a:pt x="7498080" y="1406825"/>
                  <a:pt x="7384637" y="1520268"/>
                  <a:pt x="7244697" y="1520268"/>
                </a:cubicBezTo>
                <a:lnTo>
                  <a:pt x="253383" y="1520268"/>
                </a:lnTo>
                <a:cubicBezTo>
                  <a:pt x="113443" y="1520268"/>
                  <a:pt x="0" y="1406825"/>
                  <a:pt x="0" y="1266885"/>
                </a:cubicBezTo>
                <a:lnTo>
                  <a:pt x="0" y="25338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80893" tIns="180893" rIns="180893" bIns="180893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dirty="0">
                <a:solidFill>
                  <a:schemeClr val="tx1"/>
                </a:solidFill>
              </a:rPr>
              <a:t>五校結盟</a:t>
            </a:r>
            <a:r>
              <a:rPr lang="zh-TW" altLang="en-US" sz="2800" b="1" kern="1200" dirty="0" smtClean="0">
                <a:solidFill>
                  <a:schemeClr val="tx1"/>
                </a:solidFill>
              </a:rPr>
              <a:t>與店家資訊卻不夠普及</a:t>
            </a:r>
            <a:r>
              <a:rPr lang="zh-TW" altLang="en-US" sz="2800" b="1" dirty="0">
                <a:solidFill>
                  <a:schemeClr val="tx1"/>
                </a:solidFill>
              </a:rPr>
              <a:t>！</a:t>
            </a:r>
            <a:endParaRPr lang="zh-TW" sz="2800" b="1" kern="1200" dirty="0">
              <a:solidFill>
                <a:schemeClr val="tx1"/>
              </a:solidFill>
            </a:endParaRPr>
          </a:p>
        </p:txBody>
      </p:sp>
      <p:sp>
        <p:nvSpPr>
          <p:cNvPr id="9" name="手繪多邊形 8"/>
          <p:cNvSpPr/>
          <p:nvPr/>
        </p:nvSpPr>
        <p:spPr>
          <a:xfrm>
            <a:off x="1435608" y="4688874"/>
            <a:ext cx="7498080" cy="1520268"/>
          </a:xfrm>
          <a:custGeom>
            <a:avLst/>
            <a:gdLst>
              <a:gd name="connsiteX0" fmla="*/ 0 w 7498080"/>
              <a:gd name="connsiteY0" fmla="*/ 253383 h 1520268"/>
              <a:gd name="connsiteX1" fmla="*/ 253383 w 7498080"/>
              <a:gd name="connsiteY1" fmla="*/ 0 h 1520268"/>
              <a:gd name="connsiteX2" fmla="*/ 7244697 w 7498080"/>
              <a:gd name="connsiteY2" fmla="*/ 0 h 1520268"/>
              <a:gd name="connsiteX3" fmla="*/ 7498080 w 7498080"/>
              <a:gd name="connsiteY3" fmla="*/ 253383 h 1520268"/>
              <a:gd name="connsiteX4" fmla="*/ 7498080 w 7498080"/>
              <a:gd name="connsiteY4" fmla="*/ 1266885 h 1520268"/>
              <a:gd name="connsiteX5" fmla="*/ 7244697 w 7498080"/>
              <a:gd name="connsiteY5" fmla="*/ 1520268 h 1520268"/>
              <a:gd name="connsiteX6" fmla="*/ 253383 w 7498080"/>
              <a:gd name="connsiteY6" fmla="*/ 1520268 h 1520268"/>
              <a:gd name="connsiteX7" fmla="*/ 0 w 7498080"/>
              <a:gd name="connsiteY7" fmla="*/ 1266885 h 1520268"/>
              <a:gd name="connsiteX8" fmla="*/ 0 w 7498080"/>
              <a:gd name="connsiteY8" fmla="*/ 253383 h 1520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8080" h="1520268">
                <a:moveTo>
                  <a:pt x="0" y="253383"/>
                </a:moveTo>
                <a:cubicBezTo>
                  <a:pt x="0" y="113443"/>
                  <a:pt x="113443" y="0"/>
                  <a:pt x="253383" y="0"/>
                </a:cubicBezTo>
                <a:lnTo>
                  <a:pt x="7244697" y="0"/>
                </a:lnTo>
                <a:cubicBezTo>
                  <a:pt x="7384637" y="0"/>
                  <a:pt x="7498080" y="113443"/>
                  <a:pt x="7498080" y="253383"/>
                </a:cubicBezTo>
                <a:lnTo>
                  <a:pt x="7498080" y="1266885"/>
                </a:lnTo>
                <a:cubicBezTo>
                  <a:pt x="7498080" y="1406825"/>
                  <a:pt x="7384637" y="1520268"/>
                  <a:pt x="7244697" y="1520268"/>
                </a:cubicBezTo>
                <a:lnTo>
                  <a:pt x="253383" y="1520268"/>
                </a:lnTo>
                <a:cubicBezTo>
                  <a:pt x="113443" y="1520268"/>
                  <a:pt x="0" y="1406825"/>
                  <a:pt x="0" y="1266885"/>
                </a:cubicBezTo>
                <a:lnTo>
                  <a:pt x="0" y="25338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80893" tIns="180893" rIns="180893" bIns="180893" numCol="1" spcCol="1270" anchor="ctr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dirty="0">
                <a:solidFill>
                  <a:schemeClr val="tx1"/>
                </a:solidFill>
              </a:rPr>
              <a:t>結合商業與資訊技術的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課程開發行動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App</a:t>
            </a:r>
            <a:endParaRPr lang="zh-TW" sz="2800" b="1" kern="1200" dirty="0">
              <a:solidFill>
                <a:schemeClr val="tx1"/>
              </a:solidFill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1043608" y="0"/>
            <a:ext cx="0" cy="6858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流程圖: 接點 5"/>
          <p:cNvSpPr/>
          <p:nvPr/>
        </p:nvSpPr>
        <p:spPr>
          <a:xfrm>
            <a:off x="737574" y="1936454"/>
            <a:ext cx="612068" cy="612068"/>
          </a:xfrm>
          <a:prstGeom prst="flowChartConnector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798089">
            <a:off x="6906575" y="3290079"/>
            <a:ext cx="2401654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7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問題！</a:t>
            </a:r>
            <a:endParaRPr lang="zh-TW" altLang="en-US" sz="7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131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08788E-7 L -2.5E-6 0.2358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23588 L -2.5E-6 0.47732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2" animBg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498080" cy="1143000"/>
          </a:xfrm>
        </p:spPr>
        <p:txBody>
          <a:bodyPr>
            <a:normAutofit/>
          </a:bodyPr>
          <a:lstStyle/>
          <a:p>
            <a:r>
              <a:rPr lang="zh-TW" altLang="en-US" sz="5000" b="1" dirty="0"/>
              <a:t>研究動機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193979"/>
              </p:ext>
            </p:extLst>
          </p:nvPr>
        </p:nvGraphicFramePr>
        <p:xfrm>
          <a:off x="1331640" y="1268760"/>
          <a:ext cx="756084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662355"/>
            <a:ext cx="2677616" cy="219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6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1412032" y="41304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zh-TW" altLang="en-US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374501"/>
              </p:ext>
            </p:extLst>
          </p:nvPr>
        </p:nvGraphicFramePr>
        <p:xfrm>
          <a:off x="766977" y="692696"/>
          <a:ext cx="8172400" cy="53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59026">
            <a:off x="6406750" y="183767"/>
            <a:ext cx="2272927" cy="1601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t="34343" r="13123" b="27423"/>
          <a:stretch/>
        </p:blipFill>
        <p:spPr>
          <a:xfrm rot="20247394">
            <a:off x="955610" y="5452382"/>
            <a:ext cx="1943311" cy="105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9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5815"/>
            <a:ext cx="7498080" cy="1046921"/>
          </a:xfrm>
        </p:spPr>
        <p:txBody>
          <a:bodyPr anchor="ctr">
            <a:normAutofit/>
          </a:bodyPr>
          <a:lstStyle/>
          <a:p>
            <a:r>
              <a:rPr lang="zh-TW" altLang="en-US" sz="5000" b="1" dirty="0"/>
              <a:t>研究流程</a:t>
            </a: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03398741"/>
              </p:ext>
            </p:extLst>
          </p:nvPr>
        </p:nvGraphicFramePr>
        <p:xfrm>
          <a:off x="1187624" y="1124744"/>
          <a:ext cx="7848872" cy="5580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直線接點 4"/>
          <p:cNvCxnSpPr/>
          <p:nvPr/>
        </p:nvCxnSpPr>
        <p:spPr>
          <a:xfrm>
            <a:off x="5220072" y="3356992"/>
            <a:ext cx="360040" cy="576064"/>
          </a:xfrm>
          <a:prstGeom prst="line">
            <a:avLst/>
          </a:prstGeom>
          <a:ln w="190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H="1">
            <a:off x="5220072" y="3933056"/>
            <a:ext cx="360040" cy="576064"/>
          </a:xfrm>
          <a:prstGeom prst="line">
            <a:avLst/>
          </a:prstGeom>
          <a:ln w="190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88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498080" cy="1143000"/>
          </a:xfrm>
        </p:spPr>
        <p:txBody>
          <a:bodyPr>
            <a:normAutofit/>
          </a:bodyPr>
          <a:lstStyle/>
          <a:p>
            <a:r>
              <a:rPr lang="zh-TW" altLang="en-US" sz="5000" b="1" dirty="0" smtClean="0"/>
              <a:t>文獻探討</a:t>
            </a:r>
            <a:endParaRPr lang="zh-TW" altLang="en-US" sz="5000" b="1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442544640"/>
              </p:ext>
            </p:extLst>
          </p:nvPr>
        </p:nvGraphicFramePr>
        <p:xfrm>
          <a:off x="1101360" y="1412776"/>
          <a:ext cx="802838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279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20805"/>
            <a:ext cx="7498080" cy="1143000"/>
          </a:xfrm>
        </p:spPr>
        <p:txBody>
          <a:bodyPr>
            <a:normAutofit/>
          </a:bodyPr>
          <a:lstStyle/>
          <a:p>
            <a:r>
              <a:rPr lang="zh-TW" altLang="en-US" sz="5000" b="1" dirty="0" smtClean="0"/>
              <a:t>研究方法</a:t>
            </a:r>
            <a:endParaRPr lang="zh-TW" altLang="en-US" sz="5000" b="1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588397"/>
              </p:ext>
            </p:extLst>
          </p:nvPr>
        </p:nvGraphicFramePr>
        <p:xfrm>
          <a:off x="1331640" y="1628800"/>
          <a:ext cx="7499350" cy="46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圖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352" y="340304"/>
            <a:ext cx="5079365" cy="3149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圖片 8"/>
          <p:cNvPicPr preferRelativeResize="0"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560" y="3489511"/>
            <a:ext cx="5079600" cy="315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3770"/>
            <a:ext cx="2542032" cy="452932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625923"/>
            <a:ext cx="2548128" cy="453542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28" y="1623770"/>
            <a:ext cx="2542032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3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36285 -0.2213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5">
                                            <p:graphicEl>
                                              <a:dgm id="{55B485F4-A061-4C33-9180-2C0AE7340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42" y="-110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35AB216D-4D02-497B-BBF9-6E0475D8F3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AB216D-4D02-497B-BBF9-6E0475D8F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36285 -0.2213 " pathEditMode="relative" rAng="0" ptsTypes="AA">
                                      <p:cBhvr>
                                        <p:cTn id="29" dur="750" spd="-100000" fill="hold"/>
                                        <p:tgtEl>
                                          <p:spTgt spid="5">
                                            <p:graphicEl>
                                              <a:dgm id="{55B485F4-A061-4C33-9180-2C0AE7340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42" y="-1106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AB216D-4D02-497B-BBF9-6E0475D8F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35AB216D-4D02-497B-BBF9-6E0475D8F3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36285 -0.57431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5">
                                            <p:graphicEl>
                                              <a:dgm id="{35AB216D-4D02-497B-BBF9-6E0475D8F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42" y="-2872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6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55B485F4-A061-4C33-9180-2C0AE73400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B485F4-A061-4C33-9180-2C0AE7340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 uiExpand="1">
        <p:bldSub>
          <a:bldDgm bld="one"/>
        </p:bldSub>
      </p:bldGraphic>
      <p:bldGraphic spid="5" grpId="1" uiExpand="1">
        <p:bldSub>
          <a:bldDgm bld="one"/>
        </p:bldSub>
      </p:bldGraphic>
      <p:bldGraphic spid="5" grpId="2" uiExpand="1">
        <p:bldSub>
          <a:bldDgm bld="one"/>
        </p:bldSub>
      </p:bldGraphic>
      <p:bldGraphic spid="5" grpId="4" uiExpand="1">
        <p:bldSub>
          <a:bldDgm bld="one"/>
        </p:bldSub>
      </p:bldGraphic>
      <p:bldGraphic spid="5" grpId="5" uiExpand="1">
        <p:bldSub>
          <a:bldDgm bld="one"/>
        </p:bldSub>
      </p:bldGraphic>
      <p:bldGraphic spid="5" grpId="6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498080" cy="1143000"/>
          </a:xfrm>
        </p:spPr>
        <p:txBody>
          <a:bodyPr>
            <a:normAutofit/>
          </a:bodyPr>
          <a:lstStyle/>
          <a:p>
            <a:r>
              <a:rPr lang="zh-TW" altLang="en-US" sz="5000" b="1" dirty="0" smtClean="0"/>
              <a:t>研究方法</a:t>
            </a:r>
            <a:endParaRPr lang="zh-TW" altLang="en-US" sz="5000" b="1" dirty="0"/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981546"/>
              </p:ext>
            </p:extLst>
          </p:nvPr>
        </p:nvGraphicFramePr>
        <p:xfrm>
          <a:off x="1115616" y="1340768"/>
          <a:ext cx="7694691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78287"/>
            <a:ext cx="2834258" cy="504731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78287"/>
            <a:ext cx="2833334" cy="504566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43924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67684E-6 L -0.0033 -0.15211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7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自訂 10">
      <a:dk1>
        <a:sysClr val="windowText" lastClr="000000"/>
      </a:dk1>
      <a:lt1>
        <a:sysClr val="window" lastClr="FFFFFF"/>
      </a:lt1>
      <a:dk2>
        <a:srgbClr val="4F271C"/>
      </a:dk2>
      <a:lt2>
        <a:srgbClr val="E7F1D2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3638</TotalTime>
  <Words>878</Words>
  <Application>Microsoft Office PowerPoint</Application>
  <PresentationFormat>如螢幕大小 (4:3)</PresentationFormat>
  <Paragraphs>178</Paragraphs>
  <Slides>26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夏至</vt:lpstr>
      <vt:lpstr>  　　　　　　　　　　　</vt:lpstr>
      <vt:lpstr>大綱</vt:lpstr>
      <vt:lpstr>研究背景</vt:lpstr>
      <vt:lpstr>研究動機</vt:lpstr>
      <vt:lpstr>PowerPoint 簡報</vt:lpstr>
      <vt:lpstr>研究流程</vt:lpstr>
      <vt:lpstr>文獻探討</vt:lpstr>
      <vt:lpstr>研究方法</vt:lpstr>
      <vt:lpstr>研究方法</vt:lpstr>
      <vt:lpstr>特約商店促銷模式現況分析</vt:lpstr>
      <vt:lpstr>行動APP的SWOT分析</vt:lpstr>
      <vt:lpstr>研究工具</vt:lpstr>
      <vt:lpstr>APP實機介面</vt:lpstr>
      <vt:lpstr>PowerPoint 簡報</vt:lpstr>
      <vt:lpstr>PowerPoint 簡報</vt:lpstr>
      <vt:lpstr>PowerPoint 簡報</vt:lpstr>
      <vt:lpstr>問卷回饋-特約商店端</vt:lpstr>
      <vt:lpstr>PowerPoint 簡報</vt:lpstr>
      <vt:lpstr>PowerPoint 簡報</vt:lpstr>
      <vt:lpstr>PowerPoint 簡報</vt:lpstr>
      <vt:lpstr>PowerPoint 簡報</vt:lpstr>
      <vt:lpstr>結論</vt:lpstr>
      <vt:lpstr>結論</vt:lpstr>
      <vt:lpstr>PowerPoint 簡報</vt:lpstr>
      <vt:lpstr>工作分配&amp;感想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雄商特約商店APP</dc:title>
  <dc:creator>1401-01</dc:creator>
  <cp:lastModifiedBy>1401-01</cp:lastModifiedBy>
  <cp:revision>354</cp:revision>
  <dcterms:created xsi:type="dcterms:W3CDTF">2015-09-17T03:13:24Z</dcterms:created>
  <dcterms:modified xsi:type="dcterms:W3CDTF">2016-04-29T05:11:20Z</dcterms:modified>
</cp:coreProperties>
</file>